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15" r:id="rId2"/>
  </p:sldMasterIdLst>
  <p:handoutMasterIdLst>
    <p:handoutMasterId r:id="rId16"/>
  </p:handoutMasterIdLst>
  <p:sldIdLst>
    <p:sldId id="257" r:id="rId3"/>
    <p:sldId id="258" r:id="rId4"/>
    <p:sldId id="268" r:id="rId5"/>
    <p:sldId id="269" r:id="rId6"/>
    <p:sldId id="274" r:id="rId7"/>
    <p:sldId id="278" r:id="rId8"/>
    <p:sldId id="270" r:id="rId9"/>
    <p:sldId id="277" r:id="rId10"/>
    <p:sldId id="275" r:id="rId11"/>
    <p:sldId id="271" r:id="rId12"/>
    <p:sldId id="272" r:id="rId13"/>
    <p:sldId id="273" r:id="rId14"/>
    <p:sldId id="266" r:id="rId15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16" userDrawn="1">
          <p15:clr>
            <a:srgbClr val="A4A3A4"/>
          </p15:clr>
        </p15:guide>
        <p15:guide id="4" pos="7256" userDrawn="1">
          <p15:clr>
            <a:srgbClr val="A4A3A4"/>
          </p15:clr>
        </p15:guide>
        <p15:guide id="5" orient="horz" pos="648" userDrawn="1">
          <p15:clr>
            <a:srgbClr val="A4A3A4"/>
          </p15:clr>
        </p15:guide>
        <p15:guide id="6" orient="horz" pos="1457" userDrawn="1">
          <p15:clr>
            <a:srgbClr val="A4A3A4"/>
          </p15:clr>
        </p15:guide>
        <p15:guide id="7" orient="horz" pos="119" userDrawn="1">
          <p15:clr>
            <a:srgbClr val="A4A3A4"/>
          </p15:clr>
        </p15:guide>
        <p15:guide id="8" orient="horz" pos="845" userDrawn="1">
          <p15:clr>
            <a:srgbClr val="A4A3A4"/>
          </p15:clr>
        </p15:guide>
        <p15:guide id="9" orient="horz" pos="41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2828"/>
    <a:srgbClr val="ED2221"/>
    <a:srgbClr val="FD6666"/>
    <a:srgbClr val="FB7B7B"/>
    <a:srgbClr val="F55050"/>
    <a:srgbClr val="C03431"/>
    <a:srgbClr val="C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62"/>
      </p:cViewPr>
      <p:guideLst>
        <p:guide orient="horz" pos="2273"/>
        <p:guide pos="3840"/>
        <p:guide pos="416"/>
        <p:guide pos="7256"/>
        <p:guide orient="horz" pos="648"/>
        <p:guide orient="horz" pos="1457"/>
        <p:guide orient="horz" pos="119"/>
        <p:guide orient="horz" pos="845"/>
        <p:guide orient="horz" pos="41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2" d="100"/>
        <a:sy n="82" d="100"/>
      </p:scale>
      <p:origin x="0" y="0"/>
    </p:cViewPr>
  </p:sorterViewPr>
  <p:notesViewPr>
    <p:cSldViewPr snapToGrid="0" showGuides="1">
      <p:cViewPr varScale="1">
        <p:scale>
          <a:sx n="77" d="100"/>
          <a:sy n="77" d="100"/>
        </p:scale>
        <p:origin x="3132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CD73693-5AA8-43CD-B3F5-C8D94D9A84F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AC1EE32-815D-4160-A7DC-11FBB495E1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4BB1F-F851-4669-8EF6-6CBA888E3CF9}" type="datetimeFigureOut">
              <a:rPr lang="zh-CN" altLang="en-US" smtClean="0"/>
              <a:t>2021/12/9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CE65D8A-1939-439F-9889-4959FB369BC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DB3A711-C811-4EA1-BAA9-B1E36CC97B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6432F2-B1C0-474C-9407-C1D2A2134F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854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湖南大学模板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户外, 建筑物, 天空, 树&#10;&#10;描述已自动生成">
            <a:extLst>
              <a:ext uri="{FF2B5EF4-FFF2-40B4-BE49-F238E27FC236}">
                <a16:creationId xmlns:a16="http://schemas.microsoft.com/office/drawing/2014/main" id="{1963992D-865A-498E-BC5C-156E64FF89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2" t="700" r="4123" b="19864"/>
          <a:stretch/>
        </p:blipFill>
        <p:spPr>
          <a:xfrm>
            <a:off x="-16361" y="0"/>
            <a:ext cx="12216541" cy="568553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E07A3DAF-7660-4E8C-A746-013DFB58F67C}"/>
              </a:ext>
            </a:extLst>
          </p:cNvPr>
          <p:cNvSpPr/>
          <p:nvPr userDrawn="1"/>
        </p:nvSpPr>
        <p:spPr>
          <a:xfrm>
            <a:off x="-16361" y="0"/>
            <a:ext cx="12208361" cy="5896790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D99CAB8-391E-4BB1-9CF0-AAF2AB6F0C26}"/>
              </a:ext>
            </a:extLst>
          </p:cNvPr>
          <p:cNvGrpSpPr/>
          <p:nvPr userDrawn="1"/>
        </p:nvGrpSpPr>
        <p:grpSpPr>
          <a:xfrm>
            <a:off x="0" y="4673703"/>
            <a:ext cx="12200180" cy="750929"/>
            <a:chOff x="-14544" y="4884668"/>
            <a:chExt cx="12221088" cy="586767"/>
          </a:xfrm>
          <a:solidFill>
            <a:schemeClr val="bg1">
              <a:lumMod val="95000"/>
            </a:schemeClr>
          </a:solidFill>
        </p:grpSpPr>
        <p:sp>
          <p:nvSpPr>
            <p:cNvPr id="10" name="矩形 8">
              <a:extLst>
                <a:ext uri="{FF2B5EF4-FFF2-40B4-BE49-F238E27FC236}">
                  <a16:creationId xmlns:a16="http://schemas.microsoft.com/office/drawing/2014/main" id="{DB3E3EDC-9CCC-4352-8D87-3ACBE8C4A662}"/>
                </a:ext>
              </a:extLst>
            </p:cNvPr>
            <p:cNvSpPr/>
            <p:nvPr/>
          </p:nvSpPr>
          <p:spPr>
            <a:xfrm>
              <a:off x="-14544" y="4884668"/>
              <a:ext cx="6148644" cy="586767"/>
            </a:xfrm>
            <a:custGeom>
              <a:avLst/>
              <a:gdLst>
                <a:gd name="connsiteX0" fmla="*/ 0 w 6110544"/>
                <a:gd name="connsiteY0" fmla="*/ 0 h 112035"/>
                <a:gd name="connsiteX1" fmla="*/ 6110544 w 6110544"/>
                <a:gd name="connsiteY1" fmla="*/ 0 h 112035"/>
                <a:gd name="connsiteX2" fmla="*/ 6110544 w 6110544"/>
                <a:gd name="connsiteY2" fmla="*/ 112035 h 112035"/>
                <a:gd name="connsiteX3" fmla="*/ 0 w 6110544"/>
                <a:gd name="connsiteY3" fmla="*/ 112035 h 112035"/>
                <a:gd name="connsiteX4" fmla="*/ 0 w 6110544"/>
                <a:gd name="connsiteY4" fmla="*/ 0 h 112035"/>
                <a:gd name="connsiteX0" fmla="*/ 0 w 6123244"/>
                <a:gd name="connsiteY0" fmla="*/ 0 h 594635"/>
                <a:gd name="connsiteX1" fmla="*/ 6110544 w 6123244"/>
                <a:gd name="connsiteY1" fmla="*/ 0 h 594635"/>
                <a:gd name="connsiteX2" fmla="*/ 6123244 w 6123244"/>
                <a:gd name="connsiteY2" fmla="*/ 594635 h 594635"/>
                <a:gd name="connsiteX3" fmla="*/ 0 w 6123244"/>
                <a:gd name="connsiteY3" fmla="*/ 112035 h 594635"/>
                <a:gd name="connsiteX4" fmla="*/ 0 w 6123244"/>
                <a:gd name="connsiteY4" fmla="*/ 0 h 594635"/>
                <a:gd name="connsiteX0" fmla="*/ 0 w 6148644"/>
                <a:gd name="connsiteY0" fmla="*/ 0 h 594635"/>
                <a:gd name="connsiteX1" fmla="*/ 6148644 w 6148644"/>
                <a:gd name="connsiteY1" fmla="*/ 393700 h 594635"/>
                <a:gd name="connsiteX2" fmla="*/ 6123244 w 6148644"/>
                <a:gd name="connsiteY2" fmla="*/ 594635 h 594635"/>
                <a:gd name="connsiteX3" fmla="*/ 0 w 6148644"/>
                <a:gd name="connsiteY3" fmla="*/ 112035 h 594635"/>
                <a:gd name="connsiteX4" fmla="*/ 0 w 6148644"/>
                <a:gd name="connsiteY4" fmla="*/ 0 h 594635"/>
                <a:gd name="connsiteX0" fmla="*/ 0 w 6148644"/>
                <a:gd name="connsiteY0" fmla="*/ 0 h 594635"/>
                <a:gd name="connsiteX1" fmla="*/ 6148644 w 6148644"/>
                <a:gd name="connsiteY1" fmla="*/ 393700 h 594635"/>
                <a:gd name="connsiteX2" fmla="*/ 6123244 w 6148644"/>
                <a:gd name="connsiteY2" fmla="*/ 594635 h 594635"/>
                <a:gd name="connsiteX3" fmla="*/ 0 w 6148644"/>
                <a:gd name="connsiteY3" fmla="*/ 112035 h 594635"/>
                <a:gd name="connsiteX4" fmla="*/ 0 w 6148644"/>
                <a:gd name="connsiteY4" fmla="*/ 0 h 594635"/>
                <a:gd name="connsiteX0" fmla="*/ 0 w 6148644"/>
                <a:gd name="connsiteY0" fmla="*/ 0 h 594635"/>
                <a:gd name="connsiteX1" fmla="*/ 6148644 w 6148644"/>
                <a:gd name="connsiteY1" fmla="*/ 393700 h 594635"/>
                <a:gd name="connsiteX2" fmla="*/ 6123244 w 6148644"/>
                <a:gd name="connsiteY2" fmla="*/ 594635 h 594635"/>
                <a:gd name="connsiteX3" fmla="*/ 0 w 6148644"/>
                <a:gd name="connsiteY3" fmla="*/ 112035 h 594635"/>
                <a:gd name="connsiteX4" fmla="*/ 0 w 6148644"/>
                <a:gd name="connsiteY4" fmla="*/ 0 h 594635"/>
                <a:gd name="connsiteX0" fmla="*/ 0 w 6148644"/>
                <a:gd name="connsiteY0" fmla="*/ 42932 h 637567"/>
                <a:gd name="connsiteX1" fmla="*/ 6148644 w 6148644"/>
                <a:gd name="connsiteY1" fmla="*/ 436632 h 637567"/>
                <a:gd name="connsiteX2" fmla="*/ 6123244 w 6148644"/>
                <a:gd name="connsiteY2" fmla="*/ 637567 h 637567"/>
                <a:gd name="connsiteX3" fmla="*/ 0 w 6148644"/>
                <a:gd name="connsiteY3" fmla="*/ 154967 h 637567"/>
                <a:gd name="connsiteX4" fmla="*/ 0 w 6148644"/>
                <a:gd name="connsiteY4" fmla="*/ 42932 h 637567"/>
                <a:gd name="connsiteX0" fmla="*/ 0 w 6148644"/>
                <a:gd name="connsiteY0" fmla="*/ 42932 h 637567"/>
                <a:gd name="connsiteX1" fmla="*/ 6148644 w 6148644"/>
                <a:gd name="connsiteY1" fmla="*/ 436632 h 637567"/>
                <a:gd name="connsiteX2" fmla="*/ 6123244 w 6148644"/>
                <a:gd name="connsiteY2" fmla="*/ 637567 h 637567"/>
                <a:gd name="connsiteX3" fmla="*/ 0 w 6148644"/>
                <a:gd name="connsiteY3" fmla="*/ 154967 h 637567"/>
                <a:gd name="connsiteX4" fmla="*/ 0 w 6148644"/>
                <a:gd name="connsiteY4" fmla="*/ 42932 h 637567"/>
                <a:gd name="connsiteX0" fmla="*/ 0 w 6148644"/>
                <a:gd name="connsiteY0" fmla="*/ 42932 h 586767"/>
                <a:gd name="connsiteX1" fmla="*/ 6148644 w 6148644"/>
                <a:gd name="connsiteY1" fmla="*/ 436632 h 586767"/>
                <a:gd name="connsiteX2" fmla="*/ 6123244 w 6148644"/>
                <a:gd name="connsiteY2" fmla="*/ 586767 h 586767"/>
                <a:gd name="connsiteX3" fmla="*/ 0 w 6148644"/>
                <a:gd name="connsiteY3" fmla="*/ 154967 h 586767"/>
                <a:gd name="connsiteX4" fmla="*/ 0 w 6148644"/>
                <a:gd name="connsiteY4" fmla="*/ 42932 h 586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48644" h="586767">
                  <a:moveTo>
                    <a:pt x="0" y="42932"/>
                  </a:moveTo>
                  <a:cubicBezTo>
                    <a:pt x="2049548" y="174165"/>
                    <a:pt x="4340396" y="-329601"/>
                    <a:pt x="6148644" y="436632"/>
                  </a:cubicBezTo>
                  <a:lnTo>
                    <a:pt x="6123244" y="586767"/>
                  </a:lnTo>
                  <a:cubicBezTo>
                    <a:pt x="4399663" y="-272600"/>
                    <a:pt x="2041081" y="315834"/>
                    <a:pt x="0" y="154967"/>
                  </a:cubicBezTo>
                  <a:lnTo>
                    <a:pt x="0" y="42932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矩形 8">
              <a:extLst>
                <a:ext uri="{FF2B5EF4-FFF2-40B4-BE49-F238E27FC236}">
                  <a16:creationId xmlns:a16="http://schemas.microsoft.com/office/drawing/2014/main" id="{E630D1B6-D495-437D-AD41-3A81317CF330}"/>
                </a:ext>
              </a:extLst>
            </p:cNvPr>
            <p:cNvSpPr/>
            <p:nvPr/>
          </p:nvSpPr>
          <p:spPr>
            <a:xfrm flipH="1">
              <a:off x="6057900" y="4884668"/>
              <a:ext cx="6148644" cy="586767"/>
            </a:xfrm>
            <a:custGeom>
              <a:avLst/>
              <a:gdLst>
                <a:gd name="connsiteX0" fmla="*/ 0 w 6110544"/>
                <a:gd name="connsiteY0" fmla="*/ 0 h 112035"/>
                <a:gd name="connsiteX1" fmla="*/ 6110544 w 6110544"/>
                <a:gd name="connsiteY1" fmla="*/ 0 h 112035"/>
                <a:gd name="connsiteX2" fmla="*/ 6110544 w 6110544"/>
                <a:gd name="connsiteY2" fmla="*/ 112035 h 112035"/>
                <a:gd name="connsiteX3" fmla="*/ 0 w 6110544"/>
                <a:gd name="connsiteY3" fmla="*/ 112035 h 112035"/>
                <a:gd name="connsiteX4" fmla="*/ 0 w 6110544"/>
                <a:gd name="connsiteY4" fmla="*/ 0 h 112035"/>
                <a:gd name="connsiteX0" fmla="*/ 0 w 6123244"/>
                <a:gd name="connsiteY0" fmla="*/ 0 h 594635"/>
                <a:gd name="connsiteX1" fmla="*/ 6110544 w 6123244"/>
                <a:gd name="connsiteY1" fmla="*/ 0 h 594635"/>
                <a:gd name="connsiteX2" fmla="*/ 6123244 w 6123244"/>
                <a:gd name="connsiteY2" fmla="*/ 594635 h 594635"/>
                <a:gd name="connsiteX3" fmla="*/ 0 w 6123244"/>
                <a:gd name="connsiteY3" fmla="*/ 112035 h 594635"/>
                <a:gd name="connsiteX4" fmla="*/ 0 w 6123244"/>
                <a:gd name="connsiteY4" fmla="*/ 0 h 594635"/>
                <a:gd name="connsiteX0" fmla="*/ 0 w 6148644"/>
                <a:gd name="connsiteY0" fmla="*/ 0 h 594635"/>
                <a:gd name="connsiteX1" fmla="*/ 6148644 w 6148644"/>
                <a:gd name="connsiteY1" fmla="*/ 393700 h 594635"/>
                <a:gd name="connsiteX2" fmla="*/ 6123244 w 6148644"/>
                <a:gd name="connsiteY2" fmla="*/ 594635 h 594635"/>
                <a:gd name="connsiteX3" fmla="*/ 0 w 6148644"/>
                <a:gd name="connsiteY3" fmla="*/ 112035 h 594635"/>
                <a:gd name="connsiteX4" fmla="*/ 0 w 6148644"/>
                <a:gd name="connsiteY4" fmla="*/ 0 h 594635"/>
                <a:gd name="connsiteX0" fmla="*/ 0 w 6148644"/>
                <a:gd name="connsiteY0" fmla="*/ 0 h 594635"/>
                <a:gd name="connsiteX1" fmla="*/ 6148644 w 6148644"/>
                <a:gd name="connsiteY1" fmla="*/ 393700 h 594635"/>
                <a:gd name="connsiteX2" fmla="*/ 6123244 w 6148644"/>
                <a:gd name="connsiteY2" fmla="*/ 594635 h 594635"/>
                <a:gd name="connsiteX3" fmla="*/ 0 w 6148644"/>
                <a:gd name="connsiteY3" fmla="*/ 112035 h 594635"/>
                <a:gd name="connsiteX4" fmla="*/ 0 w 6148644"/>
                <a:gd name="connsiteY4" fmla="*/ 0 h 594635"/>
                <a:gd name="connsiteX0" fmla="*/ 0 w 6148644"/>
                <a:gd name="connsiteY0" fmla="*/ 0 h 594635"/>
                <a:gd name="connsiteX1" fmla="*/ 6148644 w 6148644"/>
                <a:gd name="connsiteY1" fmla="*/ 393700 h 594635"/>
                <a:gd name="connsiteX2" fmla="*/ 6123244 w 6148644"/>
                <a:gd name="connsiteY2" fmla="*/ 594635 h 594635"/>
                <a:gd name="connsiteX3" fmla="*/ 0 w 6148644"/>
                <a:gd name="connsiteY3" fmla="*/ 112035 h 594635"/>
                <a:gd name="connsiteX4" fmla="*/ 0 w 6148644"/>
                <a:gd name="connsiteY4" fmla="*/ 0 h 594635"/>
                <a:gd name="connsiteX0" fmla="*/ 0 w 6148644"/>
                <a:gd name="connsiteY0" fmla="*/ 42932 h 637567"/>
                <a:gd name="connsiteX1" fmla="*/ 6148644 w 6148644"/>
                <a:gd name="connsiteY1" fmla="*/ 436632 h 637567"/>
                <a:gd name="connsiteX2" fmla="*/ 6123244 w 6148644"/>
                <a:gd name="connsiteY2" fmla="*/ 637567 h 637567"/>
                <a:gd name="connsiteX3" fmla="*/ 0 w 6148644"/>
                <a:gd name="connsiteY3" fmla="*/ 154967 h 637567"/>
                <a:gd name="connsiteX4" fmla="*/ 0 w 6148644"/>
                <a:gd name="connsiteY4" fmla="*/ 42932 h 637567"/>
                <a:gd name="connsiteX0" fmla="*/ 0 w 6148644"/>
                <a:gd name="connsiteY0" fmla="*/ 42932 h 637567"/>
                <a:gd name="connsiteX1" fmla="*/ 6148644 w 6148644"/>
                <a:gd name="connsiteY1" fmla="*/ 436632 h 637567"/>
                <a:gd name="connsiteX2" fmla="*/ 6123244 w 6148644"/>
                <a:gd name="connsiteY2" fmla="*/ 637567 h 637567"/>
                <a:gd name="connsiteX3" fmla="*/ 0 w 6148644"/>
                <a:gd name="connsiteY3" fmla="*/ 154967 h 637567"/>
                <a:gd name="connsiteX4" fmla="*/ 0 w 6148644"/>
                <a:gd name="connsiteY4" fmla="*/ 42932 h 637567"/>
                <a:gd name="connsiteX0" fmla="*/ 0 w 6148644"/>
                <a:gd name="connsiteY0" fmla="*/ 42932 h 586767"/>
                <a:gd name="connsiteX1" fmla="*/ 6148644 w 6148644"/>
                <a:gd name="connsiteY1" fmla="*/ 436632 h 586767"/>
                <a:gd name="connsiteX2" fmla="*/ 6123244 w 6148644"/>
                <a:gd name="connsiteY2" fmla="*/ 586767 h 586767"/>
                <a:gd name="connsiteX3" fmla="*/ 0 w 6148644"/>
                <a:gd name="connsiteY3" fmla="*/ 154967 h 586767"/>
                <a:gd name="connsiteX4" fmla="*/ 0 w 6148644"/>
                <a:gd name="connsiteY4" fmla="*/ 42932 h 586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48644" h="586767">
                  <a:moveTo>
                    <a:pt x="0" y="42932"/>
                  </a:moveTo>
                  <a:cubicBezTo>
                    <a:pt x="2049548" y="174165"/>
                    <a:pt x="4340396" y="-329601"/>
                    <a:pt x="6148644" y="436632"/>
                  </a:cubicBezTo>
                  <a:lnTo>
                    <a:pt x="6123244" y="586767"/>
                  </a:lnTo>
                  <a:cubicBezTo>
                    <a:pt x="4399663" y="-272600"/>
                    <a:pt x="2041081" y="315834"/>
                    <a:pt x="0" y="154967"/>
                  </a:cubicBezTo>
                  <a:lnTo>
                    <a:pt x="0" y="42932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8" name="五边形 5">
            <a:extLst>
              <a:ext uri="{FF2B5EF4-FFF2-40B4-BE49-F238E27FC236}">
                <a16:creationId xmlns:a16="http://schemas.microsoft.com/office/drawing/2014/main" id="{FC9FB1FC-8714-4D45-A479-C83A100DCF28}"/>
              </a:ext>
            </a:extLst>
          </p:cNvPr>
          <p:cNvSpPr/>
          <p:nvPr userDrawn="1"/>
        </p:nvSpPr>
        <p:spPr>
          <a:xfrm>
            <a:off x="0" y="5243314"/>
            <a:ext cx="12192000" cy="1696421"/>
          </a:xfrm>
          <a:custGeom>
            <a:avLst/>
            <a:gdLst>
              <a:gd name="connsiteX0" fmla="*/ 4 w 3514725"/>
              <a:gd name="connsiteY0" fmla="*/ 462054 h 1209675"/>
              <a:gd name="connsiteX1" fmla="*/ 1757363 w 3514725"/>
              <a:gd name="connsiteY1" fmla="*/ 0 h 1209675"/>
              <a:gd name="connsiteX2" fmla="*/ 3514721 w 3514725"/>
              <a:gd name="connsiteY2" fmla="*/ 462054 h 1209675"/>
              <a:gd name="connsiteX3" fmla="*/ 2843470 w 3514725"/>
              <a:gd name="connsiteY3" fmla="*/ 1209672 h 1209675"/>
              <a:gd name="connsiteX4" fmla="*/ 671255 w 3514725"/>
              <a:gd name="connsiteY4" fmla="*/ 1209672 h 1209675"/>
              <a:gd name="connsiteX5" fmla="*/ 4 w 3514725"/>
              <a:gd name="connsiteY5" fmla="*/ 462054 h 1209675"/>
              <a:gd name="connsiteX0" fmla="*/ 0 w 3767134"/>
              <a:gd name="connsiteY0" fmla="*/ 328704 h 1076322"/>
              <a:gd name="connsiteX1" fmla="*/ 3767134 w 3767134"/>
              <a:gd name="connsiteY1" fmla="*/ 0 h 1076322"/>
              <a:gd name="connsiteX2" fmla="*/ 3514717 w 3767134"/>
              <a:gd name="connsiteY2" fmla="*/ 328704 h 1076322"/>
              <a:gd name="connsiteX3" fmla="*/ 2843466 w 3767134"/>
              <a:gd name="connsiteY3" fmla="*/ 1076322 h 1076322"/>
              <a:gd name="connsiteX4" fmla="*/ 671251 w 3767134"/>
              <a:gd name="connsiteY4" fmla="*/ 1076322 h 1076322"/>
              <a:gd name="connsiteX5" fmla="*/ 0 w 3767134"/>
              <a:gd name="connsiteY5" fmla="*/ 328704 h 1076322"/>
              <a:gd name="connsiteX0" fmla="*/ 0 w 9368091"/>
              <a:gd name="connsiteY0" fmla="*/ 328704 h 1504947"/>
              <a:gd name="connsiteX1" fmla="*/ 3767134 w 9368091"/>
              <a:gd name="connsiteY1" fmla="*/ 0 h 1504947"/>
              <a:gd name="connsiteX2" fmla="*/ 3514717 w 9368091"/>
              <a:gd name="connsiteY2" fmla="*/ 328704 h 1504947"/>
              <a:gd name="connsiteX3" fmla="*/ 9368091 w 9368091"/>
              <a:gd name="connsiteY3" fmla="*/ 1504947 h 1504947"/>
              <a:gd name="connsiteX4" fmla="*/ 671251 w 9368091"/>
              <a:gd name="connsiteY4" fmla="*/ 1076322 h 1504947"/>
              <a:gd name="connsiteX5" fmla="*/ 0 w 9368091"/>
              <a:gd name="connsiteY5" fmla="*/ 328704 h 1504947"/>
              <a:gd name="connsiteX0" fmla="*/ 0 w 9368091"/>
              <a:gd name="connsiteY0" fmla="*/ 657225 h 1833468"/>
              <a:gd name="connsiteX1" fmla="*/ 3767134 w 9368091"/>
              <a:gd name="connsiteY1" fmla="*/ 328521 h 1833468"/>
              <a:gd name="connsiteX2" fmla="*/ 9363067 w 9368091"/>
              <a:gd name="connsiteY2" fmla="*/ 0 h 1833468"/>
              <a:gd name="connsiteX3" fmla="*/ 9368091 w 9368091"/>
              <a:gd name="connsiteY3" fmla="*/ 1833468 h 1833468"/>
              <a:gd name="connsiteX4" fmla="*/ 671251 w 9368091"/>
              <a:gd name="connsiteY4" fmla="*/ 1404843 h 1833468"/>
              <a:gd name="connsiteX5" fmla="*/ 0 w 9368091"/>
              <a:gd name="connsiteY5" fmla="*/ 657225 h 1833468"/>
              <a:gd name="connsiteX0" fmla="*/ 0 w 11349291"/>
              <a:gd name="connsiteY0" fmla="*/ 0 h 1852518"/>
              <a:gd name="connsiteX1" fmla="*/ 5748334 w 11349291"/>
              <a:gd name="connsiteY1" fmla="*/ 347571 h 1852518"/>
              <a:gd name="connsiteX2" fmla="*/ 11344267 w 11349291"/>
              <a:gd name="connsiteY2" fmla="*/ 19050 h 1852518"/>
              <a:gd name="connsiteX3" fmla="*/ 11349291 w 11349291"/>
              <a:gd name="connsiteY3" fmla="*/ 1852518 h 1852518"/>
              <a:gd name="connsiteX4" fmla="*/ 2652451 w 11349291"/>
              <a:gd name="connsiteY4" fmla="*/ 1423893 h 1852518"/>
              <a:gd name="connsiteX5" fmla="*/ 0 w 11349291"/>
              <a:gd name="connsiteY5" fmla="*/ 0 h 1852518"/>
              <a:gd name="connsiteX0" fmla="*/ 24074 w 11373365"/>
              <a:gd name="connsiteY0" fmla="*/ 0 h 1890618"/>
              <a:gd name="connsiteX1" fmla="*/ 5772408 w 11373365"/>
              <a:gd name="connsiteY1" fmla="*/ 347571 h 1890618"/>
              <a:gd name="connsiteX2" fmla="*/ 11368341 w 11373365"/>
              <a:gd name="connsiteY2" fmla="*/ 19050 h 1890618"/>
              <a:gd name="connsiteX3" fmla="*/ 11373365 w 11373365"/>
              <a:gd name="connsiteY3" fmla="*/ 1852518 h 1890618"/>
              <a:gd name="connsiteX4" fmla="*/ 0 w 11373365"/>
              <a:gd name="connsiteY4" fmla="*/ 1890618 h 1890618"/>
              <a:gd name="connsiteX5" fmla="*/ 24074 w 11373365"/>
              <a:gd name="connsiteY5" fmla="*/ 0 h 1890618"/>
              <a:gd name="connsiteX0" fmla="*/ 24074 w 11787446"/>
              <a:gd name="connsiteY0" fmla="*/ 0 h 1890618"/>
              <a:gd name="connsiteX1" fmla="*/ 5772408 w 11787446"/>
              <a:gd name="connsiteY1" fmla="*/ 347571 h 1890618"/>
              <a:gd name="connsiteX2" fmla="*/ 11787441 w 11787446"/>
              <a:gd name="connsiteY2" fmla="*/ 47625 h 1890618"/>
              <a:gd name="connsiteX3" fmla="*/ 11373365 w 11787446"/>
              <a:gd name="connsiteY3" fmla="*/ 1852518 h 1890618"/>
              <a:gd name="connsiteX4" fmla="*/ 0 w 11787446"/>
              <a:gd name="connsiteY4" fmla="*/ 1890618 h 1890618"/>
              <a:gd name="connsiteX5" fmla="*/ 24074 w 11787446"/>
              <a:gd name="connsiteY5" fmla="*/ 0 h 1890618"/>
              <a:gd name="connsiteX0" fmla="*/ 24074 w 11859140"/>
              <a:gd name="connsiteY0" fmla="*/ 0 h 1890618"/>
              <a:gd name="connsiteX1" fmla="*/ 5772408 w 11859140"/>
              <a:gd name="connsiteY1" fmla="*/ 347571 h 1890618"/>
              <a:gd name="connsiteX2" fmla="*/ 11787441 w 11859140"/>
              <a:gd name="connsiteY2" fmla="*/ 47625 h 1890618"/>
              <a:gd name="connsiteX3" fmla="*/ 11859140 w 11859140"/>
              <a:gd name="connsiteY3" fmla="*/ 1852518 h 1890618"/>
              <a:gd name="connsiteX4" fmla="*/ 0 w 11859140"/>
              <a:gd name="connsiteY4" fmla="*/ 1890618 h 1890618"/>
              <a:gd name="connsiteX5" fmla="*/ 24074 w 11859140"/>
              <a:gd name="connsiteY5" fmla="*/ 0 h 1890618"/>
              <a:gd name="connsiteX0" fmla="*/ 24074 w 11892272"/>
              <a:gd name="connsiteY0" fmla="*/ 0 h 1890618"/>
              <a:gd name="connsiteX1" fmla="*/ 5772408 w 11892272"/>
              <a:gd name="connsiteY1" fmla="*/ 347571 h 1890618"/>
              <a:gd name="connsiteX2" fmla="*/ 11892216 w 11892272"/>
              <a:gd name="connsiteY2" fmla="*/ 47625 h 1890618"/>
              <a:gd name="connsiteX3" fmla="*/ 11859140 w 11892272"/>
              <a:gd name="connsiteY3" fmla="*/ 1852518 h 1890618"/>
              <a:gd name="connsiteX4" fmla="*/ 0 w 11892272"/>
              <a:gd name="connsiteY4" fmla="*/ 1890618 h 1890618"/>
              <a:gd name="connsiteX5" fmla="*/ 24074 w 11892272"/>
              <a:gd name="connsiteY5" fmla="*/ 0 h 1890618"/>
              <a:gd name="connsiteX0" fmla="*/ 24074 w 11897240"/>
              <a:gd name="connsiteY0" fmla="*/ 0 h 1890618"/>
              <a:gd name="connsiteX1" fmla="*/ 5772408 w 11897240"/>
              <a:gd name="connsiteY1" fmla="*/ 347571 h 1890618"/>
              <a:gd name="connsiteX2" fmla="*/ 11892216 w 11897240"/>
              <a:gd name="connsiteY2" fmla="*/ 47625 h 1890618"/>
              <a:gd name="connsiteX3" fmla="*/ 11897240 w 11897240"/>
              <a:gd name="connsiteY3" fmla="*/ 1862043 h 1890618"/>
              <a:gd name="connsiteX4" fmla="*/ 0 w 11897240"/>
              <a:gd name="connsiteY4" fmla="*/ 1890618 h 1890618"/>
              <a:gd name="connsiteX5" fmla="*/ 24074 w 11897240"/>
              <a:gd name="connsiteY5" fmla="*/ 0 h 1890618"/>
              <a:gd name="connsiteX0" fmla="*/ 0 w 12187491"/>
              <a:gd name="connsiteY0" fmla="*/ 0 h 1881093"/>
              <a:gd name="connsiteX1" fmla="*/ 6062659 w 12187491"/>
              <a:gd name="connsiteY1" fmla="*/ 338046 h 1881093"/>
              <a:gd name="connsiteX2" fmla="*/ 12182467 w 12187491"/>
              <a:gd name="connsiteY2" fmla="*/ 38100 h 1881093"/>
              <a:gd name="connsiteX3" fmla="*/ 12187491 w 12187491"/>
              <a:gd name="connsiteY3" fmla="*/ 1852518 h 1881093"/>
              <a:gd name="connsiteX4" fmla="*/ 290251 w 12187491"/>
              <a:gd name="connsiteY4" fmla="*/ 1881093 h 1881093"/>
              <a:gd name="connsiteX5" fmla="*/ 0 w 12187491"/>
              <a:gd name="connsiteY5" fmla="*/ 0 h 1881093"/>
              <a:gd name="connsiteX0" fmla="*/ 24074 w 12211565"/>
              <a:gd name="connsiteY0" fmla="*/ 0 h 1900143"/>
              <a:gd name="connsiteX1" fmla="*/ 6086733 w 12211565"/>
              <a:gd name="connsiteY1" fmla="*/ 338046 h 1900143"/>
              <a:gd name="connsiteX2" fmla="*/ 12206541 w 12211565"/>
              <a:gd name="connsiteY2" fmla="*/ 38100 h 1900143"/>
              <a:gd name="connsiteX3" fmla="*/ 12211565 w 12211565"/>
              <a:gd name="connsiteY3" fmla="*/ 1852518 h 1900143"/>
              <a:gd name="connsiteX4" fmla="*/ 0 w 12211565"/>
              <a:gd name="connsiteY4" fmla="*/ 1900143 h 1900143"/>
              <a:gd name="connsiteX5" fmla="*/ 24074 w 12211565"/>
              <a:gd name="connsiteY5" fmla="*/ 0 h 1900143"/>
              <a:gd name="connsiteX0" fmla="*/ 24074 w 12211565"/>
              <a:gd name="connsiteY0" fmla="*/ 0 h 1900143"/>
              <a:gd name="connsiteX1" fmla="*/ 6181983 w 12211565"/>
              <a:gd name="connsiteY1" fmla="*/ 1166721 h 1900143"/>
              <a:gd name="connsiteX2" fmla="*/ 12206541 w 12211565"/>
              <a:gd name="connsiteY2" fmla="*/ 38100 h 1900143"/>
              <a:gd name="connsiteX3" fmla="*/ 12211565 w 12211565"/>
              <a:gd name="connsiteY3" fmla="*/ 1852518 h 1900143"/>
              <a:gd name="connsiteX4" fmla="*/ 0 w 12211565"/>
              <a:gd name="connsiteY4" fmla="*/ 1900143 h 1900143"/>
              <a:gd name="connsiteX5" fmla="*/ 24074 w 12211565"/>
              <a:gd name="connsiteY5" fmla="*/ 0 h 1900143"/>
              <a:gd name="connsiteX0" fmla="*/ 24074 w 12211565"/>
              <a:gd name="connsiteY0" fmla="*/ 0 h 1900143"/>
              <a:gd name="connsiteX1" fmla="*/ 6134358 w 12211565"/>
              <a:gd name="connsiteY1" fmla="*/ 471396 h 1900143"/>
              <a:gd name="connsiteX2" fmla="*/ 12206541 w 12211565"/>
              <a:gd name="connsiteY2" fmla="*/ 38100 h 1900143"/>
              <a:gd name="connsiteX3" fmla="*/ 12211565 w 12211565"/>
              <a:gd name="connsiteY3" fmla="*/ 1852518 h 1900143"/>
              <a:gd name="connsiteX4" fmla="*/ 0 w 12211565"/>
              <a:gd name="connsiteY4" fmla="*/ 1900143 h 1900143"/>
              <a:gd name="connsiteX5" fmla="*/ 24074 w 12211565"/>
              <a:gd name="connsiteY5" fmla="*/ 0 h 1900143"/>
              <a:gd name="connsiteX0" fmla="*/ 24074 w 12211565"/>
              <a:gd name="connsiteY0" fmla="*/ 0 h 1900143"/>
              <a:gd name="connsiteX1" fmla="*/ 6134358 w 12211565"/>
              <a:gd name="connsiteY1" fmla="*/ 471396 h 1900143"/>
              <a:gd name="connsiteX2" fmla="*/ 12206541 w 12211565"/>
              <a:gd name="connsiteY2" fmla="*/ 38100 h 1900143"/>
              <a:gd name="connsiteX3" fmla="*/ 12211565 w 12211565"/>
              <a:gd name="connsiteY3" fmla="*/ 1852518 h 1900143"/>
              <a:gd name="connsiteX4" fmla="*/ 0 w 12211565"/>
              <a:gd name="connsiteY4" fmla="*/ 1900143 h 1900143"/>
              <a:gd name="connsiteX5" fmla="*/ 24074 w 12211565"/>
              <a:gd name="connsiteY5" fmla="*/ 0 h 1900143"/>
              <a:gd name="connsiteX0" fmla="*/ 24074 w 12211565"/>
              <a:gd name="connsiteY0" fmla="*/ 0 h 1900143"/>
              <a:gd name="connsiteX1" fmla="*/ 6134358 w 12211565"/>
              <a:gd name="connsiteY1" fmla="*/ 471396 h 1900143"/>
              <a:gd name="connsiteX2" fmla="*/ 12206541 w 12211565"/>
              <a:gd name="connsiteY2" fmla="*/ 38100 h 1900143"/>
              <a:gd name="connsiteX3" fmla="*/ 12211565 w 12211565"/>
              <a:gd name="connsiteY3" fmla="*/ 1852518 h 1900143"/>
              <a:gd name="connsiteX4" fmla="*/ 0 w 12211565"/>
              <a:gd name="connsiteY4" fmla="*/ 1900143 h 1900143"/>
              <a:gd name="connsiteX5" fmla="*/ 24074 w 12211565"/>
              <a:gd name="connsiteY5" fmla="*/ 0 h 1900143"/>
              <a:gd name="connsiteX0" fmla="*/ 0 w 12212891"/>
              <a:gd name="connsiteY0" fmla="*/ 0 h 1931715"/>
              <a:gd name="connsiteX1" fmla="*/ 6135684 w 12212891"/>
              <a:gd name="connsiteY1" fmla="*/ 502968 h 1931715"/>
              <a:gd name="connsiteX2" fmla="*/ 12207867 w 12212891"/>
              <a:gd name="connsiteY2" fmla="*/ 69672 h 1931715"/>
              <a:gd name="connsiteX3" fmla="*/ 12212891 w 12212891"/>
              <a:gd name="connsiteY3" fmla="*/ 1884090 h 1931715"/>
              <a:gd name="connsiteX4" fmla="*/ 1326 w 12212891"/>
              <a:gd name="connsiteY4" fmla="*/ 1931715 h 1931715"/>
              <a:gd name="connsiteX5" fmla="*/ 0 w 12212891"/>
              <a:gd name="connsiteY5" fmla="*/ 0 h 1931715"/>
              <a:gd name="connsiteX0" fmla="*/ 0 w 12212891"/>
              <a:gd name="connsiteY0" fmla="*/ 0 h 1978807"/>
              <a:gd name="connsiteX1" fmla="*/ 6135684 w 12212891"/>
              <a:gd name="connsiteY1" fmla="*/ 502968 h 1978807"/>
              <a:gd name="connsiteX2" fmla="*/ 12207867 w 12212891"/>
              <a:gd name="connsiteY2" fmla="*/ 69672 h 1978807"/>
              <a:gd name="connsiteX3" fmla="*/ 12212891 w 12212891"/>
              <a:gd name="connsiteY3" fmla="*/ 1978807 h 1978807"/>
              <a:gd name="connsiteX4" fmla="*/ 1326 w 12212891"/>
              <a:gd name="connsiteY4" fmla="*/ 1931715 h 1978807"/>
              <a:gd name="connsiteX5" fmla="*/ 0 w 12212891"/>
              <a:gd name="connsiteY5" fmla="*/ 0 h 1978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12891" h="1978807">
                <a:moveTo>
                  <a:pt x="0" y="0"/>
                </a:moveTo>
                <a:cubicBezTo>
                  <a:pt x="2036761" y="157132"/>
                  <a:pt x="5470523" y="-216139"/>
                  <a:pt x="6135684" y="502968"/>
                </a:cubicBezTo>
                <a:cubicBezTo>
                  <a:pt x="6578595" y="-270114"/>
                  <a:pt x="10183806" y="214104"/>
                  <a:pt x="12207867" y="69672"/>
                </a:cubicBezTo>
                <a:cubicBezTo>
                  <a:pt x="12209542" y="680828"/>
                  <a:pt x="12211216" y="1367651"/>
                  <a:pt x="12212891" y="1978807"/>
                </a:cubicBezTo>
                <a:lnTo>
                  <a:pt x="1326" y="193171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标题 24">
            <a:extLst>
              <a:ext uri="{FF2B5EF4-FFF2-40B4-BE49-F238E27FC236}">
                <a16:creationId xmlns:a16="http://schemas.microsoft.com/office/drawing/2014/main" id="{F8BDA55E-891B-46B4-A5C7-EA5B5349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923" y="1744581"/>
            <a:ext cx="10515600" cy="1325563"/>
          </a:xfrm>
        </p:spPr>
        <p:txBody>
          <a:bodyPr>
            <a:normAutofit/>
          </a:bodyPr>
          <a:lstStyle>
            <a:lvl1pPr algn="ctr">
              <a:defRPr sz="60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D4BEEEEA-6D7E-41E2-A58E-F6C7195227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25460" y="3077179"/>
            <a:ext cx="7916862" cy="268551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8" name="文本占位符 26">
            <a:extLst>
              <a:ext uri="{FF2B5EF4-FFF2-40B4-BE49-F238E27FC236}">
                <a16:creationId xmlns:a16="http://schemas.microsoft.com/office/drawing/2014/main" id="{E14FB2BB-61C8-4791-83BD-6EC759AB59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15077" y="4077990"/>
            <a:ext cx="2480923" cy="204264"/>
          </a:xfrm>
        </p:spPr>
        <p:txBody>
          <a:bodyPr anchor="ctr" anchorCtr="0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29" name="文本占位符 26">
            <a:extLst>
              <a:ext uri="{FF2B5EF4-FFF2-40B4-BE49-F238E27FC236}">
                <a16:creationId xmlns:a16="http://schemas.microsoft.com/office/drawing/2014/main" id="{8CC06153-B1CF-476C-AAB0-02C84AC264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38125" y="4068966"/>
            <a:ext cx="2480923" cy="204264"/>
          </a:xfrm>
        </p:spPr>
        <p:txBody>
          <a:bodyPr anchor="ctr" anchorCtr="0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zh-CN" altLang="en-US" dirty="0"/>
              <a:t>单击此处编辑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7B3CF025-331D-4382-82BF-5011D5B2D41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538" y="5849929"/>
            <a:ext cx="2217551" cy="64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87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苹果台式电脑样机-湖南大学模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51282CA1-9022-4F58-A670-3AD1EC6135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2000"/>
          </a:blip>
          <a:srcRect l="8616" r="86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940969F8-F980-43DE-8F13-DDB1974C11EE}"/>
              </a:ext>
            </a:extLst>
          </p:cNvPr>
          <p:cNvSpPr/>
          <p:nvPr userDrawn="1"/>
        </p:nvSpPr>
        <p:spPr>
          <a:xfrm>
            <a:off x="-9112" y="6498728"/>
            <a:ext cx="12192000" cy="3810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页脚占位符 2">
            <a:extLst>
              <a:ext uri="{FF2B5EF4-FFF2-40B4-BE49-F238E27FC236}">
                <a16:creationId xmlns:a16="http://schemas.microsoft.com/office/drawing/2014/main" id="{66B36100-037D-4A1A-BCF0-50A7E6D296FE}"/>
              </a:ext>
            </a:extLst>
          </p:cNvPr>
          <p:cNvSpPr txBox="1">
            <a:spLocks/>
          </p:cNvSpPr>
          <p:nvPr userDrawn="1"/>
        </p:nvSpPr>
        <p:spPr>
          <a:xfrm>
            <a:off x="4069915" y="652273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pc="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 dirty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cs typeface="Arial" panose="020B0604020202020204" pitchFamily="34" charset="0"/>
              </a:rPr>
              <a:t>实事求是 敢为人先 </a:t>
            </a:r>
            <a:r>
              <a:rPr lang="en-US" altLang="zh-CN" spc="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灯片编号占位符 5">
            <a:extLst>
              <a:ext uri="{FF2B5EF4-FFF2-40B4-BE49-F238E27FC236}">
                <a16:creationId xmlns:a16="http://schemas.microsoft.com/office/drawing/2014/main" id="{65E30ABA-630F-4B84-BB7F-171F0D7F36CF}"/>
              </a:ext>
            </a:extLst>
          </p:cNvPr>
          <p:cNvSpPr txBox="1">
            <a:spLocks/>
          </p:cNvSpPr>
          <p:nvPr userDrawn="1"/>
        </p:nvSpPr>
        <p:spPr>
          <a:xfrm>
            <a:off x="8760573" y="65123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B76156-88C3-4342-990D-42328ACD652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8910F8EB-6647-4403-BFE3-C27C78D4EE1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726506" y="24833"/>
            <a:ext cx="10515600" cy="1325563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74F921E-0506-454B-8E04-0DED1FCF3B0A}"/>
              </a:ext>
            </a:extLst>
          </p:cNvPr>
          <p:cNvSpPr/>
          <p:nvPr userDrawn="1"/>
        </p:nvSpPr>
        <p:spPr>
          <a:xfrm flipH="1">
            <a:off x="668541" y="405778"/>
            <a:ext cx="63536" cy="5636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Right Triangle 1">
            <a:extLst>
              <a:ext uri="{FF2B5EF4-FFF2-40B4-BE49-F238E27FC236}">
                <a16:creationId xmlns:a16="http://schemas.microsoft.com/office/drawing/2014/main" id="{9AD2ADCB-1936-428D-9AFE-6AB764026870}"/>
              </a:ext>
            </a:extLst>
          </p:cNvPr>
          <p:cNvSpPr/>
          <p:nvPr/>
        </p:nvSpPr>
        <p:spPr>
          <a:xfrm flipH="1" flipV="1">
            <a:off x="4421053" y="-48206"/>
            <a:ext cx="7770947" cy="622259"/>
          </a:xfrm>
          <a:custGeom>
            <a:avLst/>
            <a:gdLst>
              <a:gd name="connsiteX0" fmla="*/ 0 w 11176000"/>
              <a:gd name="connsiteY0" fmla="*/ 673100 h 673100"/>
              <a:gd name="connsiteX1" fmla="*/ 0 w 11176000"/>
              <a:gd name="connsiteY1" fmla="*/ 0 h 673100"/>
              <a:gd name="connsiteX2" fmla="*/ 11176000 w 11176000"/>
              <a:gd name="connsiteY2" fmla="*/ 673100 h 673100"/>
              <a:gd name="connsiteX3" fmla="*/ 0 w 11176000"/>
              <a:gd name="connsiteY3" fmla="*/ 673100 h 673100"/>
              <a:gd name="connsiteX0" fmla="*/ 0 w 11176000"/>
              <a:gd name="connsiteY0" fmla="*/ 689203 h 689203"/>
              <a:gd name="connsiteX1" fmla="*/ 0 w 11176000"/>
              <a:gd name="connsiteY1" fmla="*/ 16103 h 689203"/>
              <a:gd name="connsiteX2" fmla="*/ 11176000 w 11176000"/>
              <a:gd name="connsiteY2" fmla="*/ 689203 h 689203"/>
              <a:gd name="connsiteX3" fmla="*/ 0 w 11176000"/>
              <a:gd name="connsiteY3" fmla="*/ 689203 h 689203"/>
              <a:gd name="connsiteX0" fmla="*/ 0 w 11176000"/>
              <a:gd name="connsiteY0" fmla="*/ 685861 h 685861"/>
              <a:gd name="connsiteX1" fmla="*/ 0 w 11176000"/>
              <a:gd name="connsiteY1" fmla="*/ 12761 h 685861"/>
              <a:gd name="connsiteX2" fmla="*/ 11176000 w 11176000"/>
              <a:gd name="connsiteY2" fmla="*/ 685861 h 685861"/>
              <a:gd name="connsiteX3" fmla="*/ 0 w 11176000"/>
              <a:gd name="connsiteY3" fmla="*/ 685861 h 685861"/>
              <a:gd name="connsiteX0" fmla="*/ 0 w 11176000"/>
              <a:gd name="connsiteY0" fmla="*/ 548751 h 548751"/>
              <a:gd name="connsiteX1" fmla="*/ 12700 w 11176000"/>
              <a:gd name="connsiteY1" fmla="*/ 15351 h 548751"/>
              <a:gd name="connsiteX2" fmla="*/ 11176000 w 11176000"/>
              <a:gd name="connsiteY2" fmla="*/ 548751 h 548751"/>
              <a:gd name="connsiteX3" fmla="*/ 0 w 11176000"/>
              <a:gd name="connsiteY3" fmla="*/ 548751 h 548751"/>
              <a:gd name="connsiteX0" fmla="*/ 6350 w 11182350"/>
              <a:gd name="connsiteY0" fmla="*/ 548751 h 548751"/>
              <a:gd name="connsiteX1" fmla="*/ 0 w 11182350"/>
              <a:gd name="connsiteY1" fmla="*/ 15351 h 548751"/>
              <a:gd name="connsiteX2" fmla="*/ 11182350 w 11182350"/>
              <a:gd name="connsiteY2" fmla="*/ 548751 h 548751"/>
              <a:gd name="connsiteX3" fmla="*/ 6350 w 11182350"/>
              <a:gd name="connsiteY3" fmla="*/ 548751 h 54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82350" h="548751">
                <a:moveTo>
                  <a:pt x="6350" y="548751"/>
                </a:moveTo>
                <a:cubicBezTo>
                  <a:pt x="4233" y="370951"/>
                  <a:pt x="2117" y="193151"/>
                  <a:pt x="0" y="15351"/>
                </a:cubicBezTo>
                <a:cubicBezTo>
                  <a:pt x="4969933" y="-103182"/>
                  <a:pt x="6936317" y="502184"/>
                  <a:pt x="11182350" y="548751"/>
                </a:cubicBezTo>
                <a:lnTo>
                  <a:pt x="6350" y="548751"/>
                </a:lnTo>
                <a:close/>
              </a:path>
            </a:pathLst>
          </a:custGeom>
          <a:solidFill>
            <a:srgbClr val="D0121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EF3ED44D-F18D-4888-BD33-1F75265F90A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236" y="22962"/>
            <a:ext cx="1654482" cy="479926"/>
          </a:xfrm>
          <a:prstGeom prst="rect">
            <a:avLst/>
          </a:prstGeom>
        </p:spPr>
      </p:pic>
      <p:pic>
        <p:nvPicPr>
          <p:cNvPr id="12" name="Picture" descr="Picture">
            <a:extLst>
              <a:ext uri="{FF2B5EF4-FFF2-40B4-BE49-F238E27FC236}">
                <a16:creationId xmlns:a16="http://schemas.microsoft.com/office/drawing/2014/main" id="{20BC232B-0E4B-4F12-8D98-879C6F3452C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698065" y="1382108"/>
            <a:ext cx="10858500" cy="4721224"/>
          </a:xfrm>
          <a:prstGeom prst="rect">
            <a:avLst/>
          </a:prstGeom>
          <a:effectLst>
            <a:outerShdw blurRad="152400" dist="79726" dir="2700000" algn="ctr">
              <a:srgbClr val="000000">
                <a:alpha val="30000"/>
              </a:srgbClr>
            </a:outerShdw>
          </a:effectLst>
        </p:spPr>
      </p:pic>
      <p:pic>
        <p:nvPicPr>
          <p:cNvPr id="4" name="图片 3" descr="图片包含 电子产品, 监视器, 室内, 陈列&#10;&#10;描述已自动生成">
            <a:extLst>
              <a:ext uri="{FF2B5EF4-FFF2-40B4-BE49-F238E27FC236}">
                <a16:creationId xmlns:a16="http://schemas.microsoft.com/office/drawing/2014/main" id="{363FF266-C30B-4A0B-B61C-1A4876469FBE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52" y="1521442"/>
            <a:ext cx="5506942" cy="4630096"/>
          </a:xfrm>
          <a:prstGeom prst="rect">
            <a:avLst/>
          </a:prstGeom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D3056A05-E574-49FA-9944-4917C09E00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84622" y="1731214"/>
            <a:ext cx="4457484" cy="3953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</a:t>
            </a:r>
          </a:p>
        </p:txBody>
      </p:sp>
      <p:sp>
        <p:nvSpPr>
          <p:cNvPr id="15" name="文本占位符 5">
            <a:extLst>
              <a:ext uri="{FF2B5EF4-FFF2-40B4-BE49-F238E27FC236}">
                <a16:creationId xmlns:a16="http://schemas.microsoft.com/office/drawing/2014/main" id="{BFC44DF6-0928-48BD-9028-F3218CEF0E8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84622" y="2539269"/>
            <a:ext cx="4457484" cy="3953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</a:t>
            </a:r>
          </a:p>
        </p:txBody>
      </p:sp>
      <p:sp>
        <p:nvSpPr>
          <p:cNvPr id="20" name="文本占位符 5">
            <a:extLst>
              <a:ext uri="{FF2B5EF4-FFF2-40B4-BE49-F238E27FC236}">
                <a16:creationId xmlns:a16="http://schemas.microsoft.com/office/drawing/2014/main" id="{02A35295-7C65-4FC6-8A3D-5192AA66CA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4622" y="3347324"/>
            <a:ext cx="4457484" cy="3953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</a:t>
            </a:r>
          </a:p>
        </p:txBody>
      </p:sp>
      <p:sp>
        <p:nvSpPr>
          <p:cNvPr id="21" name="文本占位符 5">
            <a:extLst>
              <a:ext uri="{FF2B5EF4-FFF2-40B4-BE49-F238E27FC236}">
                <a16:creationId xmlns:a16="http://schemas.microsoft.com/office/drawing/2014/main" id="{234BDE97-B0C3-4110-9B87-B7BE1C114E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84622" y="4155379"/>
            <a:ext cx="4457484" cy="3953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</a:t>
            </a:r>
          </a:p>
        </p:txBody>
      </p:sp>
      <p:sp>
        <p:nvSpPr>
          <p:cNvPr id="22" name="文本占位符 5">
            <a:extLst>
              <a:ext uri="{FF2B5EF4-FFF2-40B4-BE49-F238E27FC236}">
                <a16:creationId xmlns:a16="http://schemas.microsoft.com/office/drawing/2014/main" id="{FAEC8B37-C2D6-4A28-B25C-B596605E175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84622" y="4914459"/>
            <a:ext cx="4457484" cy="3953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</a:t>
            </a:r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77BDBD3C-78E6-473F-AC96-FC73405DB4D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39659" y="1763054"/>
            <a:ext cx="5109528" cy="2921962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93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苹果笔记本样机式-湖南大学模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51282CA1-9022-4F58-A670-3AD1EC6135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2000"/>
          </a:blip>
          <a:srcRect l="8616" r="86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940969F8-F980-43DE-8F13-DDB1974C11EE}"/>
              </a:ext>
            </a:extLst>
          </p:cNvPr>
          <p:cNvSpPr/>
          <p:nvPr userDrawn="1"/>
        </p:nvSpPr>
        <p:spPr>
          <a:xfrm>
            <a:off x="-9112" y="6498728"/>
            <a:ext cx="12192000" cy="3810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页脚占位符 2">
            <a:extLst>
              <a:ext uri="{FF2B5EF4-FFF2-40B4-BE49-F238E27FC236}">
                <a16:creationId xmlns:a16="http://schemas.microsoft.com/office/drawing/2014/main" id="{66B36100-037D-4A1A-BCF0-50A7E6D296FE}"/>
              </a:ext>
            </a:extLst>
          </p:cNvPr>
          <p:cNvSpPr txBox="1">
            <a:spLocks/>
          </p:cNvSpPr>
          <p:nvPr userDrawn="1"/>
        </p:nvSpPr>
        <p:spPr>
          <a:xfrm>
            <a:off x="4069915" y="652273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pc="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 dirty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cs typeface="Arial" panose="020B0604020202020204" pitchFamily="34" charset="0"/>
              </a:rPr>
              <a:t>实事求是 敢为人先 </a:t>
            </a:r>
            <a:r>
              <a:rPr lang="en-US" altLang="zh-CN" spc="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灯片编号占位符 5">
            <a:extLst>
              <a:ext uri="{FF2B5EF4-FFF2-40B4-BE49-F238E27FC236}">
                <a16:creationId xmlns:a16="http://schemas.microsoft.com/office/drawing/2014/main" id="{65E30ABA-630F-4B84-BB7F-171F0D7F36CF}"/>
              </a:ext>
            </a:extLst>
          </p:cNvPr>
          <p:cNvSpPr txBox="1">
            <a:spLocks/>
          </p:cNvSpPr>
          <p:nvPr userDrawn="1"/>
        </p:nvSpPr>
        <p:spPr>
          <a:xfrm>
            <a:off x="8760573" y="65123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B76156-88C3-4342-990D-42328ACD652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8910F8EB-6647-4403-BFE3-C27C78D4EE1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726506" y="24833"/>
            <a:ext cx="10515600" cy="1325563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74F921E-0506-454B-8E04-0DED1FCF3B0A}"/>
              </a:ext>
            </a:extLst>
          </p:cNvPr>
          <p:cNvSpPr/>
          <p:nvPr userDrawn="1"/>
        </p:nvSpPr>
        <p:spPr>
          <a:xfrm flipH="1">
            <a:off x="668541" y="405778"/>
            <a:ext cx="63536" cy="5636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Right Triangle 1">
            <a:extLst>
              <a:ext uri="{FF2B5EF4-FFF2-40B4-BE49-F238E27FC236}">
                <a16:creationId xmlns:a16="http://schemas.microsoft.com/office/drawing/2014/main" id="{9AD2ADCB-1936-428D-9AFE-6AB764026870}"/>
              </a:ext>
            </a:extLst>
          </p:cNvPr>
          <p:cNvSpPr/>
          <p:nvPr/>
        </p:nvSpPr>
        <p:spPr>
          <a:xfrm flipH="1" flipV="1">
            <a:off x="4421053" y="-48206"/>
            <a:ext cx="7770947" cy="622259"/>
          </a:xfrm>
          <a:custGeom>
            <a:avLst/>
            <a:gdLst>
              <a:gd name="connsiteX0" fmla="*/ 0 w 11176000"/>
              <a:gd name="connsiteY0" fmla="*/ 673100 h 673100"/>
              <a:gd name="connsiteX1" fmla="*/ 0 w 11176000"/>
              <a:gd name="connsiteY1" fmla="*/ 0 h 673100"/>
              <a:gd name="connsiteX2" fmla="*/ 11176000 w 11176000"/>
              <a:gd name="connsiteY2" fmla="*/ 673100 h 673100"/>
              <a:gd name="connsiteX3" fmla="*/ 0 w 11176000"/>
              <a:gd name="connsiteY3" fmla="*/ 673100 h 673100"/>
              <a:gd name="connsiteX0" fmla="*/ 0 w 11176000"/>
              <a:gd name="connsiteY0" fmla="*/ 689203 h 689203"/>
              <a:gd name="connsiteX1" fmla="*/ 0 w 11176000"/>
              <a:gd name="connsiteY1" fmla="*/ 16103 h 689203"/>
              <a:gd name="connsiteX2" fmla="*/ 11176000 w 11176000"/>
              <a:gd name="connsiteY2" fmla="*/ 689203 h 689203"/>
              <a:gd name="connsiteX3" fmla="*/ 0 w 11176000"/>
              <a:gd name="connsiteY3" fmla="*/ 689203 h 689203"/>
              <a:gd name="connsiteX0" fmla="*/ 0 w 11176000"/>
              <a:gd name="connsiteY0" fmla="*/ 685861 h 685861"/>
              <a:gd name="connsiteX1" fmla="*/ 0 w 11176000"/>
              <a:gd name="connsiteY1" fmla="*/ 12761 h 685861"/>
              <a:gd name="connsiteX2" fmla="*/ 11176000 w 11176000"/>
              <a:gd name="connsiteY2" fmla="*/ 685861 h 685861"/>
              <a:gd name="connsiteX3" fmla="*/ 0 w 11176000"/>
              <a:gd name="connsiteY3" fmla="*/ 685861 h 685861"/>
              <a:gd name="connsiteX0" fmla="*/ 0 w 11176000"/>
              <a:gd name="connsiteY0" fmla="*/ 548751 h 548751"/>
              <a:gd name="connsiteX1" fmla="*/ 12700 w 11176000"/>
              <a:gd name="connsiteY1" fmla="*/ 15351 h 548751"/>
              <a:gd name="connsiteX2" fmla="*/ 11176000 w 11176000"/>
              <a:gd name="connsiteY2" fmla="*/ 548751 h 548751"/>
              <a:gd name="connsiteX3" fmla="*/ 0 w 11176000"/>
              <a:gd name="connsiteY3" fmla="*/ 548751 h 548751"/>
              <a:gd name="connsiteX0" fmla="*/ 6350 w 11182350"/>
              <a:gd name="connsiteY0" fmla="*/ 548751 h 548751"/>
              <a:gd name="connsiteX1" fmla="*/ 0 w 11182350"/>
              <a:gd name="connsiteY1" fmla="*/ 15351 h 548751"/>
              <a:gd name="connsiteX2" fmla="*/ 11182350 w 11182350"/>
              <a:gd name="connsiteY2" fmla="*/ 548751 h 548751"/>
              <a:gd name="connsiteX3" fmla="*/ 6350 w 11182350"/>
              <a:gd name="connsiteY3" fmla="*/ 548751 h 54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82350" h="548751">
                <a:moveTo>
                  <a:pt x="6350" y="548751"/>
                </a:moveTo>
                <a:cubicBezTo>
                  <a:pt x="4233" y="370951"/>
                  <a:pt x="2117" y="193151"/>
                  <a:pt x="0" y="15351"/>
                </a:cubicBezTo>
                <a:cubicBezTo>
                  <a:pt x="4969933" y="-103182"/>
                  <a:pt x="6936317" y="502184"/>
                  <a:pt x="11182350" y="548751"/>
                </a:cubicBezTo>
                <a:lnTo>
                  <a:pt x="6350" y="548751"/>
                </a:lnTo>
                <a:close/>
              </a:path>
            </a:pathLst>
          </a:custGeom>
          <a:solidFill>
            <a:srgbClr val="D0121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EF3ED44D-F18D-4888-BD33-1F75265F90A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236" y="22962"/>
            <a:ext cx="1654482" cy="479926"/>
          </a:xfrm>
          <a:prstGeom prst="rect">
            <a:avLst/>
          </a:prstGeom>
        </p:spPr>
      </p:pic>
      <p:pic>
        <p:nvPicPr>
          <p:cNvPr id="12" name="Picture" descr="Picture">
            <a:extLst>
              <a:ext uri="{FF2B5EF4-FFF2-40B4-BE49-F238E27FC236}">
                <a16:creationId xmlns:a16="http://schemas.microsoft.com/office/drawing/2014/main" id="{20BC232B-0E4B-4F12-8D98-879C6F3452C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698065" y="1412876"/>
            <a:ext cx="10858500" cy="4721224"/>
          </a:xfrm>
          <a:prstGeom prst="rect">
            <a:avLst/>
          </a:prstGeom>
          <a:effectLst>
            <a:outerShdw blurRad="152400" dist="79726" dir="2700000" algn="ctr">
              <a:srgbClr val="000000">
                <a:alpha val="30000"/>
              </a:srgbClr>
            </a:outerShdw>
          </a:effectLst>
        </p:spPr>
      </p:pic>
      <p:pic>
        <p:nvPicPr>
          <p:cNvPr id="5" name="图片 4" descr="图片包含 监视器, 电子产品, 电视, 屏幕&#10;&#10;描述已自动生成">
            <a:extLst>
              <a:ext uri="{FF2B5EF4-FFF2-40B4-BE49-F238E27FC236}">
                <a16:creationId xmlns:a16="http://schemas.microsoft.com/office/drawing/2014/main" id="{012FF70A-7150-4514-AD8C-D3584C22556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06" y="2016513"/>
            <a:ext cx="5789114" cy="3399026"/>
          </a:xfrm>
          <a:prstGeom prst="rect">
            <a:avLst/>
          </a:prstGeom>
        </p:spPr>
      </p:pic>
      <p:sp>
        <p:nvSpPr>
          <p:cNvPr id="31" name="图片占位符 7">
            <a:extLst>
              <a:ext uri="{FF2B5EF4-FFF2-40B4-BE49-F238E27FC236}">
                <a16:creationId xmlns:a16="http://schemas.microsoft.com/office/drawing/2014/main" id="{63157526-0E95-4ABB-854B-FAD868841DA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397286" y="2189219"/>
            <a:ext cx="4428162" cy="281429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2" name="文本占位符 5">
            <a:extLst>
              <a:ext uri="{FF2B5EF4-FFF2-40B4-BE49-F238E27FC236}">
                <a16:creationId xmlns:a16="http://schemas.microsoft.com/office/drawing/2014/main" id="{950DF30E-1AF4-414E-ACE4-819BAE4D58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84622" y="1731214"/>
            <a:ext cx="4457484" cy="39539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</a:t>
            </a:r>
          </a:p>
        </p:txBody>
      </p:sp>
      <p:sp>
        <p:nvSpPr>
          <p:cNvPr id="33" name="文本占位符 5">
            <a:extLst>
              <a:ext uri="{FF2B5EF4-FFF2-40B4-BE49-F238E27FC236}">
                <a16:creationId xmlns:a16="http://schemas.microsoft.com/office/drawing/2014/main" id="{B99785B2-AD29-4868-9FD8-9209393169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84622" y="2539269"/>
            <a:ext cx="4457484" cy="39539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</a:t>
            </a:r>
          </a:p>
        </p:txBody>
      </p:sp>
      <p:sp>
        <p:nvSpPr>
          <p:cNvPr id="34" name="文本占位符 5">
            <a:extLst>
              <a:ext uri="{FF2B5EF4-FFF2-40B4-BE49-F238E27FC236}">
                <a16:creationId xmlns:a16="http://schemas.microsoft.com/office/drawing/2014/main" id="{C7BDACE5-C092-40AB-A67F-C47CBF972C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4622" y="3347324"/>
            <a:ext cx="4457484" cy="39539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</a:t>
            </a:r>
          </a:p>
        </p:txBody>
      </p:sp>
      <p:sp>
        <p:nvSpPr>
          <p:cNvPr id="35" name="文本占位符 5">
            <a:extLst>
              <a:ext uri="{FF2B5EF4-FFF2-40B4-BE49-F238E27FC236}">
                <a16:creationId xmlns:a16="http://schemas.microsoft.com/office/drawing/2014/main" id="{3D608A91-B2A9-468B-BC6E-6A2CB540BC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84622" y="4155379"/>
            <a:ext cx="4457484" cy="39539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</a:t>
            </a:r>
          </a:p>
        </p:txBody>
      </p:sp>
      <p:sp>
        <p:nvSpPr>
          <p:cNvPr id="36" name="文本占位符 5">
            <a:extLst>
              <a:ext uri="{FF2B5EF4-FFF2-40B4-BE49-F238E27FC236}">
                <a16:creationId xmlns:a16="http://schemas.microsoft.com/office/drawing/2014/main" id="{9FA79ABD-23D5-43DE-9EEC-310F2F2009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84622" y="4914459"/>
            <a:ext cx="4457484" cy="39539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FontTx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</a:t>
            </a:r>
          </a:p>
        </p:txBody>
      </p:sp>
    </p:spTree>
    <p:extLst>
      <p:ext uri="{BB962C8B-B14F-4D97-AF65-F5344CB8AC3E}">
        <p14:creationId xmlns:p14="http://schemas.microsoft.com/office/powerpoint/2010/main" val="18610592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苹果手机样机式-湖南大学模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51282CA1-9022-4F58-A670-3AD1EC6135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2000"/>
          </a:blip>
          <a:srcRect l="8616" r="86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940969F8-F980-43DE-8F13-DDB1974C11EE}"/>
              </a:ext>
            </a:extLst>
          </p:cNvPr>
          <p:cNvSpPr/>
          <p:nvPr userDrawn="1"/>
        </p:nvSpPr>
        <p:spPr>
          <a:xfrm>
            <a:off x="-9112" y="6498728"/>
            <a:ext cx="12192000" cy="3810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页脚占位符 2">
            <a:extLst>
              <a:ext uri="{FF2B5EF4-FFF2-40B4-BE49-F238E27FC236}">
                <a16:creationId xmlns:a16="http://schemas.microsoft.com/office/drawing/2014/main" id="{66B36100-037D-4A1A-BCF0-50A7E6D296FE}"/>
              </a:ext>
            </a:extLst>
          </p:cNvPr>
          <p:cNvSpPr txBox="1">
            <a:spLocks/>
          </p:cNvSpPr>
          <p:nvPr userDrawn="1"/>
        </p:nvSpPr>
        <p:spPr>
          <a:xfrm>
            <a:off x="4069915" y="652273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pc="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 dirty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cs typeface="Arial" panose="020B0604020202020204" pitchFamily="34" charset="0"/>
              </a:rPr>
              <a:t>实事求是 敢为人先 </a:t>
            </a:r>
            <a:r>
              <a:rPr lang="en-US" altLang="zh-CN" spc="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灯片编号占位符 5">
            <a:extLst>
              <a:ext uri="{FF2B5EF4-FFF2-40B4-BE49-F238E27FC236}">
                <a16:creationId xmlns:a16="http://schemas.microsoft.com/office/drawing/2014/main" id="{65E30ABA-630F-4B84-BB7F-171F0D7F36CF}"/>
              </a:ext>
            </a:extLst>
          </p:cNvPr>
          <p:cNvSpPr txBox="1">
            <a:spLocks/>
          </p:cNvSpPr>
          <p:nvPr userDrawn="1"/>
        </p:nvSpPr>
        <p:spPr>
          <a:xfrm>
            <a:off x="8760573" y="65123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B76156-88C3-4342-990D-42328ACD652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8910F8EB-6647-4403-BFE3-C27C78D4EE1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726506" y="24833"/>
            <a:ext cx="10515600" cy="1325563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74F921E-0506-454B-8E04-0DED1FCF3B0A}"/>
              </a:ext>
            </a:extLst>
          </p:cNvPr>
          <p:cNvSpPr/>
          <p:nvPr userDrawn="1"/>
        </p:nvSpPr>
        <p:spPr>
          <a:xfrm flipH="1">
            <a:off x="668541" y="405778"/>
            <a:ext cx="63536" cy="5636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Right Triangle 1">
            <a:extLst>
              <a:ext uri="{FF2B5EF4-FFF2-40B4-BE49-F238E27FC236}">
                <a16:creationId xmlns:a16="http://schemas.microsoft.com/office/drawing/2014/main" id="{9AD2ADCB-1936-428D-9AFE-6AB764026870}"/>
              </a:ext>
            </a:extLst>
          </p:cNvPr>
          <p:cNvSpPr/>
          <p:nvPr/>
        </p:nvSpPr>
        <p:spPr>
          <a:xfrm flipH="1" flipV="1">
            <a:off x="4421053" y="-48206"/>
            <a:ext cx="7770947" cy="622259"/>
          </a:xfrm>
          <a:custGeom>
            <a:avLst/>
            <a:gdLst>
              <a:gd name="connsiteX0" fmla="*/ 0 w 11176000"/>
              <a:gd name="connsiteY0" fmla="*/ 673100 h 673100"/>
              <a:gd name="connsiteX1" fmla="*/ 0 w 11176000"/>
              <a:gd name="connsiteY1" fmla="*/ 0 h 673100"/>
              <a:gd name="connsiteX2" fmla="*/ 11176000 w 11176000"/>
              <a:gd name="connsiteY2" fmla="*/ 673100 h 673100"/>
              <a:gd name="connsiteX3" fmla="*/ 0 w 11176000"/>
              <a:gd name="connsiteY3" fmla="*/ 673100 h 673100"/>
              <a:gd name="connsiteX0" fmla="*/ 0 w 11176000"/>
              <a:gd name="connsiteY0" fmla="*/ 689203 h 689203"/>
              <a:gd name="connsiteX1" fmla="*/ 0 w 11176000"/>
              <a:gd name="connsiteY1" fmla="*/ 16103 h 689203"/>
              <a:gd name="connsiteX2" fmla="*/ 11176000 w 11176000"/>
              <a:gd name="connsiteY2" fmla="*/ 689203 h 689203"/>
              <a:gd name="connsiteX3" fmla="*/ 0 w 11176000"/>
              <a:gd name="connsiteY3" fmla="*/ 689203 h 689203"/>
              <a:gd name="connsiteX0" fmla="*/ 0 w 11176000"/>
              <a:gd name="connsiteY0" fmla="*/ 685861 h 685861"/>
              <a:gd name="connsiteX1" fmla="*/ 0 w 11176000"/>
              <a:gd name="connsiteY1" fmla="*/ 12761 h 685861"/>
              <a:gd name="connsiteX2" fmla="*/ 11176000 w 11176000"/>
              <a:gd name="connsiteY2" fmla="*/ 685861 h 685861"/>
              <a:gd name="connsiteX3" fmla="*/ 0 w 11176000"/>
              <a:gd name="connsiteY3" fmla="*/ 685861 h 685861"/>
              <a:gd name="connsiteX0" fmla="*/ 0 w 11176000"/>
              <a:gd name="connsiteY0" fmla="*/ 548751 h 548751"/>
              <a:gd name="connsiteX1" fmla="*/ 12700 w 11176000"/>
              <a:gd name="connsiteY1" fmla="*/ 15351 h 548751"/>
              <a:gd name="connsiteX2" fmla="*/ 11176000 w 11176000"/>
              <a:gd name="connsiteY2" fmla="*/ 548751 h 548751"/>
              <a:gd name="connsiteX3" fmla="*/ 0 w 11176000"/>
              <a:gd name="connsiteY3" fmla="*/ 548751 h 548751"/>
              <a:gd name="connsiteX0" fmla="*/ 6350 w 11182350"/>
              <a:gd name="connsiteY0" fmla="*/ 548751 h 548751"/>
              <a:gd name="connsiteX1" fmla="*/ 0 w 11182350"/>
              <a:gd name="connsiteY1" fmla="*/ 15351 h 548751"/>
              <a:gd name="connsiteX2" fmla="*/ 11182350 w 11182350"/>
              <a:gd name="connsiteY2" fmla="*/ 548751 h 548751"/>
              <a:gd name="connsiteX3" fmla="*/ 6350 w 11182350"/>
              <a:gd name="connsiteY3" fmla="*/ 548751 h 54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82350" h="548751">
                <a:moveTo>
                  <a:pt x="6350" y="548751"/>
                </a:moveTo>
                <a:cubicBezTo>
                  <a:pt x="4233" y="370951"/>
                  <a:pt x="2117" y="193151"/>
                  <a:pt x="0" y="15351"/>
                </a:cubicBezTo>
                <a:cubicBezTo>
                  <a:pt x="4969933" y="-103182"/>
                  <a:pt x="6936317" y="502184"/>
                  <a:pt x="11182350" y="548751"/>
                </a:cubicBezTo>
                <a:lnTo>
                  <a:pt x="6350" y="548751"/>
                </a:lnTo>
                <a:close/>
              </a:path>
            </a:pathLst>
          </a:custGeom>
          <a:solidFill>
            <a:srgbClr val="D0121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EF3ED44D-F18D-4888-BD33-1F75265F90A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236" y="22962"/>
            <a:ext cx="1654482" cy="479926"/>
          </a:xfrm>
          <a:prstGeom prst="rect">
            <a:avLst/>
          </a:prstGeom>
        </p:spPr>
      </p:pic>
      <p:pic>
        <p:nvPicPr>
          <p:cNvPr id="12" name="Picture" descr="Picture">
            <a:extLst>
              <a:ext uri="{FF2B5EF4-FFF2-40B4-BE49-F238E27FC236}">
                <a16:creationId xmlns:a16="http://schemas.microsoft.com/office/drawing/2014/main" id="{20BC232B-0E4B-4F12-8D98-879C6F3452C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668541" y="1398602"/>
            <a:ext cx="10858500" cy="4721224"/>
          </a:xfrm>
          <a:prstGeom prst="rect">
            <a:avLst/>
          </a:prstGeom>
          <a:effectLst>
            <a:outerShdw blurRad="152400" dist="79726" dir="2700000" algn="ctr">
              <a:srgbClr val="000000">
                <a:alpha val="30000"/>
              </a:srgbClr>
            </a:outerShdw>
          </a:effectLst>
        </p:spPr>
      </p:pic>
      <p:sp>
        <p:nvSpPr>
          <p:cNvPr id="23" name="文本占位符 5">
            <a:extLst>
              <a:ext uri="{FF2B5EF4-FFF2-40B4-BE49-F238E27FC236}">
                <a16:creationId xmlns:a16="http://schemas.microsoft.com/office/drawing/2014/main" id="{197070B7-0AE8-4BE6-86B7-0925147A13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419003" y="2328279"/>
            <a:ext cx="2371230" cy="118997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</a:t>
            </a:r>
          </a:p>
        </p:txBody>
      </p:sp>
      <p:sp>
        <p:nvSpPr>
          <p:cNvPr id="26" name="文本占位符 5">
            <a:extLst>
              <a:ext uri="{FF2B5EF4-FFF2-40B4-BE49-F238E27FC236}">
                <a16:creationId xmlns:a16="http://schemas.microsoft.com/office/drawing/2014/main" id="{07C21CB2-0D92-41E5-9165-A9096ADC4C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11642" y="2327150"/>
            <a:ext cx="2062918" cy="118997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</a:t>
            </a:r>
          </a:p>
        </p:txBody>
      </p:sp>
      <p:pic>
        <p:nvPicPr>
          <p:cNvPr id="4" name="图片 3" descr="图片包含 监视器, 电子产品&#10;&#10;描述已自动生成">
            <a:extLst>
              <a:ext uri="{FF2B5EF4-FFF2-40B4-BE49-F238E27FC236}">
                <a16:creationId xmlns:a16="http://schemas.microsoft.com/office/drawing/2014/main" id="{72477EB0-D824-4115-AA2D-374872481F3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347" y="1489839"/>
            <a:ext cx="2577214" cy="4721225"/>
          </a:xfrm>
          <a:prstGeom prst="rect">
            <a:avLst/>
          </a:prstGeom>
        </p:spPr>
      </p:pic>
      <p:sp>
        <p:nvSpPr>
          <p:cNvPr id="31" name="图片占位符 7">
            <a:extLst>
              <a:ext uri="{FF2B5EF4-FFF2-40B4-BE49-F238E27FC236}">
                <a16:creationId xmlns:a16="http://schemas.microsoft.com/office/drawing/2014/main" id="{63157526-0E95-4ABB-854B-FAD868841DA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818092" y="2102049"/>
            <a:ext cx="2014990" cy="352660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2" name="iŝḷîḋe">
            <a:extLst>
              <a:ext uri="{FF2B5EF4-FFF2-40B4-BE49-F238E27FC236}">
                <a16:creationId xmlns:a16="http://schemas.microsoft.com/office/drawing/2014/main" id="{B85C63B3-C3BE-41C3-83D1-80AB05102D6A}"/>
              </a:ext>
            </a:extLst>
          </p:cNvPr>
          <p:cNvSpPr/>
          <p:nvPr userDrawn="1"/>
        </p:nvSpPr>
        <p:spPr>
          <a:xfrm>
            <a:off x="4589526" y="4213377"/>
            <a:ext cx="6562814" cy="1411543"/>
          </a:xfrm>
          <a:prstGeom prst="wedgeRectCallout">
            <a:avLst>
              <a:gd name="adj1" fmla="val -54039"/>
              <a:gd name="adj2" fmla="val -41726"/>
            </a:avLst>
          </a:prstGeom>
          <a:solidFill>
            <a:schemeClr val="tx1">
              <a:lumMod val="65000"/>
              <a:lumOff val="35000"/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  <p:sp>
        <p:nvSpPr>
          <p:cNvPr id="28" name="文本占位符 5">
            <a:extLst>
              <a:ext uri="{FF2B5EF4-FFF2-40B4-BE49-F238E27FC236}">
                <a16:creationId xmlns:a16="http://schemas.microsoft.com/office/drawing/2014/main" id="{E170C647-4C58-49B3-82E0-645B971A1D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69767" y="4423163"/>
            <a:ext cx="5453900" cy="974041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</a:t>
            </a: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2C5CEF3E-9FAA-4154-9906-AFDD36DD8FC7}"/>
              </a:ext>
            </a:extLst>
          </p:cNvPr>
          <p:cNvCxnSpPr/>
          <p:nvPr userDrawn="1"/>
        </p:nvCxnSpPr>
        <p:spPr>
          <a:xfrm>
            <a:off x="5200462" y="2426556"/>
            <a:ext cx="0" cy="981860"/>
          </a:xfrm>
          <a:prstGeom prst="line">
            <a:avLst/>
          </a:prstGeom>
          <a:noFill/>
          <a:ln w="3175" cap="rnd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/>
            <a:tailEnd type="none" w="med" len="med"/>
          </a:ln>
          <a:effectLst/>
        </p:spPr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2DDB3C53-BEDB-460D-B64A-95F1021FD2CF}"/>
              </a:ext>
            </a:extLst>
          </p:cNvPr>
          <p:cNvCxnSpPr/>
          <p:nvPr userDrawn="1"/>
        </p:nvCxnSpPr>
        <p:spPr>
          <a:xfrm>
            <a:off x="8008774" y="2426556"/>
            <a:ext cx="0" cy="981860"/>
          </a:xfrm>
          <a:prstGeom prst="line">
            <a:avLst/>
          </a:prstGeom>
          <a:noFill/>
          <a:ln w="3175" cap="rnd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666807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苹果手机对比式-湖南大学模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51282CA1-9022-4F58-A670-3AD1EC6135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2000"/>
          </a:blip>
          <a:srcRect l="8616" r="86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940969F8-F980-43DE-8F13-DDB1974C11EE}"/>
              </a:ext>
            </a:extLst>
          </p:cNvPr>
          <p:cNvSpPr/>
          <p:nvPr userDrawn="1"/>
        </p:nvSpPr>
        <p:spPr>
          <a:xfrm>
            <a:off x="-9112" y="6498728"/>
            <a:ext cx="12192000" cy="3810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页脚占位符 2">
            <a:extLst>
              <a:ext uri="{FF2B5EF4-FFF2-40B4-BE49-F238E27FC236}">
                <a16:creationId xmlns:a16="http://schemas.microsoft.com/office/drawing/2014/main" id="{66B36100-037D-4A1A-BCF0-50A7E6D296FE}"/>
              </a:ext>
            </a:extLst>
          </p:cNvPr>
          <p:cNvSpPr txBox="1">
            <a:spLocks/>
          </p:cNvSpPr>
          <p:nvPr userDrawn="1"/>
        </p:nvSpPr>
        <p:spPr>
          <a:xfrm>
            <a:off x="4069915" y="652273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pc="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 dirty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cs typeface="Arial" panose="020B0604020202020204" pitchFamily="34" charset="0"/>
              </a:rPr>
              <a:t>实事求是 敢为人先 </a:t>
            </a:r>
            <a:r>
              <a:rPr lang="en-US" altLang="zh-CN" spc="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灯片编号占位符 5">
            <a:extLst>
              <a:ext uri="{FF2B5EF4-FFF2-40B4-BE49-F238E27FC236}">
                <a16:creationId xmlns:a16="http://schemas.microsoft.com/office/drawing/2014/main" id="{65E30ABA-630F-4B84-BB7F-171F0D7F36CF}"/>
              </a:ext>
            </a:extLst>
          </p:cNvPr>
          <p:cNvSpPr txBox="1">
            <a:spLocks/>
          </p:cNvSpPr>
          <p:nvPr userDrawn="1"/>
        </p:nvSpPr>
        <p:spPr>
          <a:xfrm>
            <a:off x="8760573" y="65123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B76156-88C3-4342-990D-42328ACD652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8910F8EB-6647-4403-BFE3-C27C78D4EE1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726506" y="24833"/>
            <a:ext cx="10515600" cy="1325563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74F921E-0506-454B-8E04-0DED1FCF3B0A}"/>
              </a:ext>
            </a:extLst>
          </p:cNvPr>
          <p:cNvSpPr/>
          <p:nvPr userDrawn="1"/>
        </p:nvSpPr>
        <p:spPr>
          <a:xfrm flipH="1">
            <a:off x="668541" y="405778"/>
            <a:ext cx="63536" cy="5636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Right Triangle 1">
            <a:extLst>
              <a:ext uri="{FF2B5EF4-FFF2-40B4-BE49-F238E27FC236}">
                <a16:creationId xmlns:a16="http://schemas.microsoft.com/office/drawing/2014/main" id="{9AD2ADCB-1936-428D-9AFE-6AB764026870}"/>
              </a:ext>
            </a:extLst>
          </p:cNvPr>
          <p:cNvSpPr/>
          <p:nvPr/>
        </p:nvSpPr>
        <p:spPr>
          <a:xfrm flipH="1" flipV="1">
            <a:off x="4421053" y="-48206"/>
            <a:ext cx="7770947" cy="622259"/>
          </a:xfrm>
          <a:custGeom>
            <a:avLst/>
            <a:gdLst>
              <a:gd name="connsiteX0" fmla="*/ 0 w 11176000"/>
              <a:gd name="connsiteY0" fmla="*/ 673100 h 673100"/>
              <a:gd name="connsiteX1" fmla="*/ 0 w 11176000"/>
              <a:gd name="connsiteY1" fmla="*/ 0 h 673100"/>
              <a:gd name="connsiteX2" fmla="*/ 11176000 w 11176000"/>
              <a:gd name="connsiteY2" fmla="*/ 673100 h 673100"/>
              <a:gd name="connsiteX3" fmla="*/ 0 w 11176000"/>
              <a:gd name="connsiteY3" fmla="*/ 673100 h 673100"/>
              <a:gd name="connsiteX0" fmla="*/ 0 w 11176000"/>
              <a:gd name="connsiteY0" fmla="*/ 689203 h 689203"/>
              <a:gd name="connsiteX1" fmla="*/ 0 w 11176000"/>
              <a:gd name="connsiteY1" fmla="*/ 16103 h 689203"/>
              <a:gd name="connsiteX2" fmla="*/ 11176000 w 11176000"/>
              <a:gd name="connsiteY2" fmla="*/ 689203 h 689203"/>
              <a:gd name="connsiteX3" fmla="*/ 0 w 11176000"/>
              <a:gd name="connsiteY3" fmla="*/ 689203 h 689203"/>
              <a:gd name="connsiteX0" fmla="*/ 0 w 11176000"/>
              <a:gd name="connsiteY0" fmla="*/ 685861 h 685861"/>
              <a:gd name="connsiteX1" fmla="*/ 0 w 11176000"/>
              <a:gd name="connsiteY1" fmla="*/ 12761 h 685861"/>
              <a:gd name="connsiteX2" fmla="*/ 11176000 w 11176000"/>
              <a:gd name="connsiteY2" fmla="*/ 685861 h 685861"/>
              <a:gd name="connsiteX3" fmla="*/ 0 w 11176000"/>
              <a:gd name="connsiteY3" fmla="*/ 685861 h 685861"/>
              <a:gd name="connsiteX0" fmla="*/ 0 w 11176000"/>
              <a:gd name="connsiteY0" fmla="*/ 548751 h 548751"/>
              <a:gd name="connsiteX1" fmla="*/ 12700 w 11176000"/>
              <a:gd name="connsiteY1" fmla="*/ 15351 h 548751"/>
              <a:gd name="connsiteX2" fmla="*/ 11176000 w 11176000"/>
              <a:gd name="connsiteY2" fmla="*/ 548751 h 548751"/>
              <a:gd name="connsiteX3" fmla="*/ 0 w 11176000"/>
              <a:gd name="connsiteY3" fmla="*/ 548751 h 548751"/>
              <a:gd name="connsiteX0" fmla="*/ 6350 w 11182350"/>
              <a:gd name="connsiteY0" fmla="*/ 548751 h 548751"/>
              <a:gd name="connsiteX1" fmla="*/ 0 w 11182350"/>
              <a:gd name="connsiteY1" fmla="*/ 15351 h 548751"/>
              <a:gd name="connsiteX2" fmla="*/ 11182350 w 11182350"/>
              <a:gd name="connsiteY2" fmla="*/ 548751 h 548751"/>
              <a:gd name="connsiteX3" fmla="*/ 6350 w 11182350"/>
              <a:gd name="connsiteY3" fmla="*/ 548751 h 54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82350" h="548751">
                <a:moveTo>
                  <a:pt x="6350" y="548751"/>
                </a:moveTo>
                <a:cubicBezTo>
                  <a:pt x="4233" y="370951"/>
                  <a:pt x="2117" y="193151"/>
                  <a:pt x="0" y="15351"/>
                </a:cubicBezTo>
                <a:cubicBezTo>
                  <a:pt x="4969933" y="-103182"/>
                  <a:pt x="6936317" y="502184"/>
                  <a:pt x="11182350" y="548751"/>
                </a:cubicBezTo>
                <a:lnTo>
                  <a:pt x="6350" y="548751"/>
                </a:lnTo>
                <a:close/>
              </a:path>
            </a:pathLst>
          </a:custGeom>
          <a:solidFill>
            <a:srgbClr val="D0121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EF3ED44D-F18D-4888-BD33-1F75265F90A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236" y="22962"/>
            <a:ext cx="1654482" cy="479926"/>
          </a:xfrm>
          <a:prstGeom prst="rect">
            <a:avLst/>
          </a:prstGeom>
        </p:spPr>
      </p:pic>
      <p:pic>
        <p:nvPicPr>
          <p:cNvPr id="12" name="Picture" descr="Picture">
            <a:extLst>
              <a:ext uri="{FF2B5EF4-FFF2-40B4-BE49-F238E27FC236}">
                <a16:creationId xmlns:a16="http://schemas.microsoft.com/office/drawing/2014/main" id="{20BC232B-0E4B-4F12-8D98-879C6F3452C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657638" y="1396514"/>
            <a:ext cx="10858500" cy="4721224"/>
          </a:xfrm>
          <a:prstGeom prst="rect">
            <a:avLst/>
          </a:prstGeom>
          <a:effectLst>
            <a:outerShdw blurRad="152400" dist="79726" dir="2700000" algn="ctr">
              <a:srgbClr val="000000">
                <a:alpha val="30000"/>
              </a:srgbClr>
            </a:outerShdw>
          </a:effectLst>
        </p:spPr>
      </p:pic>
      <p:pic>
        <p:nvPicPr>
          <p:cNvPr id="4" name="图片 3" descr="图片包含 监视器, 电子产品&#10;&#10;描述已自动生成">
            <a:extLst>
              <a:ext uri="{FF2B5EF4-FFF2-40B4-BE49-F238E27FC236}">
                <a16:creationId xmlns:a16="http://schemas.microsoft.com/office/drawing/2014/main" id="{72477EB0-D824-4115-AA2D-374872481F3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754" y="1456067"/>
            <a:ext cx="2577211" cy="4721224"/>
          </a:xfrm>
          <a:prstGeom prst="rect">
            <a:avLst/>
          </a:prstGeom>
        </p:spPr>
      </p:pic>
      <p:sp>
        <p:nvSpPr>
          <p:cNvPr id="31" name="图片占位符 7">
            <a:extLst>
              <a:ext uri="{FF2B5EF4-FFF2-40B4-BE49-F238E27FC236}">
                <a16:creationId xmlns:a16="http://schemas.microsoft.com/office/drawing/2014/main" id="{63157526-0E95-4ABB-854B-FAD868841DA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88066" y="2045759"/>
            <a:ext cx="2019480" cy="3542824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21" name="图片 20" descr="图片包含 监视器, 电子产品&#10;&#10;描述已自动生成">
            <a:extLst>
              <a:ext uri="{FF2B5EF4-FFF2-40B4-BE49-F238E27FC236}">
                <a16:creationId xmlns:a16="http://schemas.microsoft.com/office/drawing/2014/main" id="{7F3DA6FB-6056-4D95-B283-93B7EB488A8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401" y="1423793"/>
            <a:ext cx="2597351" cy="4758118"/>
          </a:xfrm>
          <a:prstGeom prst="rect">
            <a:avLst/>
          </a:prstGeom>
        </p:spPr>
      </p:pic>
      <p:sp>
        <p:nvSpPr>
          <p:cNvPr id="22" name="图片占位符 7">
            <a:extLst>
              <a:ext uri="{FF2B5EF4-FFF2-40B4-BE49-F238E27FC236}">
                <a16:creationId xmlns:a16="http://schemas.microsoft.com/office/drawing/2014/main" id="{AA6581B0-DC74-4589-A859-A77376FD7C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45386" y="2023639"/>
            <a:ext cx="2081380" cy="35645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9" name="išḷídé">
            <a:extLst>
              <a:ext uri="{FF2B5EF4-FFF2-40B4-BE49-F238E27FC236}">
                <a16:creationId xmlns:a16="http://schemas.microsoft.com/office/drawing/2014/main" id="{B8447EA5-5C35-455C-8F0B-40A48A568E7B}"/>
              </a:ext>
            </a:extLst>
          </p:cNvPr>
          <p:cNvSpPr/>
          <p:nvPr userDrawn="1"/>
        </p:nvSpPr>
        <p:spPr>
          <a:xfrm>
            <a:off x="5653394" y="3041375"/>
            <a:ext cx="891772" cy="891772"/>
          </a:xfrm>
          <a:prstGeom prst="ellipse">
            <a:avLst/>
          </a:prstGeom>
          <a:solidFill>
            <a:srgbClr val="C00000"/>
          </a:solidFill>
          <a:ln w="1270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wrap="none" anchor="b" anchorCtr="0">
            <a:normAutofit lnSpcReduction="100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rPr>
              <a:t>VS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4389E3D5-759C-45E7-9243-8B9D97E9024C}"/>
              </a:ext>
            </a:extLst>
          </p:cNvPr>
          <p:cNvCxnSpPr>
            <a:cxnSpLocks/>
          </p:cNvCxnSpPr>
          <p:nvPr userDrawn="1"/>
        </p:nvCxnSpPr>
        <p:spPr>
          <a:xfrm>
            <a:off x="9295973" y="2958188"/>
            <a:ext cx="2033609" cy="0"/>
          </a:xfrm>
          <a:prstGeom prst="line">
            <a:avLst/>
          </a:prstGeom>
          <a:noFill/>
          <a:ln w="3175" cap="rnd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/>
            <a:tailEnd type="none" w="med" len="med"/>
          </a:ln>
          <a:effectLst/>
        </p:spPr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94FD8007-A92C-476B-9EA8-1560D4782E7E}"/>
              </a:ext>
            </a:extLst>
          </p:cNvPr>
          <p:cNvCxnSpPr>
            <a:cxnSpLocks/>
          </p:cNvCxnSpPr>
          <p:nvPr userDrawn="1"/>
        </p:nvCxnSpPr>
        <p:spPr>
          <a:xfrm>
            <a:off x="9295973" y="4194000"/>
            <a:ext cx="2033609" cy="0"/>
          </a:xfrm>
          <a:prstGeom prst="line">
            <a:avLst/>
          </a:prstGeom>
          <a:noFill/>
          <a:ln w="3175" cap="rnd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/>
            <a:tailEnd type="none" w="med" len="med"/>
          </a:ln>
          <a:effectLst/>
        </p:spPr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4BDFFE02-A2B7-4FEA-B325-7238C4086BD3}"/>
              </a:ext>
            </a:extLst>
          </p:cNvPr>
          <p:cNvCxnSpPr>
            <a:cxnSpLocks/>
          </p:cNvCxnSpPr>
          <p:nvPr userDrawn="1"/>
        </p:nvCxnSpPr>
        <p:spPr>
          <a:xfrm>
            <a:off x="802811" y="2958188"/>
            <a:ext cx="1896300" cy="0"/>
          </a:xfrm>
          <a:prstGeom prst="line">
            <a:avLst/>
          </a:prstGeom>
          <a:noFill/>
          <a:ln w="3175" cap="rnd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/>
            <a:tailEnd type="none" w="med" len="med"/>
          </a:ln>
          <a:effectLst/>
        </p:spPr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731ED89B-041A-4EFC-A4E6-E3C192B50F32}"/>
              </a:ext>
            </a:extLst>
          </p:cNvPr>
          <p:cNvCxnSpPr>
            <a:cxnSpLocks/>
          </p:cNvCxnSpPr>
          <p:nvPr userDrawn="1"/>
        </p:nvCxnSpPr>
        <p:spPr>
          <a:xfrm>
            <a:off x="802811" y="4194000"/>
            <a:ext cx="1896300" cy="0"/>
          </a:xfrm>
          <a:prstGeom prst="line">
            <a:avLst/>
          </a:prstGeom>
          <a:noFill/>
          <a:ln w="3175" cap="rnd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/>
            <a:tailEnd type="none" w="med" len="med"/>
          </a:ln>
          <a:effectLst/>
        </p:spPr>
      </p:cxn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E538340-9B00-4050-BE0D-CD909384D29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7988" y="2045759"/>
            <a:ext cx="2299131" cy="914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8" name="文本占位符 4">
            <a:extLst>
              <a:ext uri="{FF2B5EF4-FFF2-40B4-BE49-F238E27FC236}">
                <a16:creationId xmlns:a16="http://schemas.microsoft.com/office/drawing/2014/main" id="{62AA7D38-AC0E-409F-8491-6C51100A972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6506" y="3243491"/>
            <a:ext cx="2299131" cy="914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9" name="文本占位符 4">
            <a:extLst>
              <a:ext uri="{FF2B5EF4-FFF2-40B4-BE49-F238E27FC236}">
                <a16:creationId xmlns:a16="http://schemas.microsoft.com/office/drawing/2014/main" id="{69E8809E-E969-4A36-9930-4D2C5E5D76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17988" y="4331622"/>
            <a:ext cx="2299131" cy="914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0" name="文本占位符 4">
            <a:extLst>
              <a:ext uri="{FF2B5EF4-FFF2-40B4-BE49-F238E27FC236}">
                <a16:creationId xmlns:a16="http://schemas.microsoft.com/office/drawing/2014/main" id="{F244F6F7-DB90-4834-AA2C-9AAB00E3DE2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309685" y="2024020"/>
            <a:ext cx="2299131" cy="914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1" name="文本占位符 4">
            <a:extLst>
              <a:ext uri="{FF2B5EF4-FFF2-40B4-BE49-F238E27FC236}">
                <a16:creationId xmlns:a16="http://schemas.microsoft.com/office/drawing/2014/main" id="{7BAC2AD2-43DB-4871-AB00-DB66BB6552F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318203" y="3221752"/>
            <a:ext cx="2299131" cy="914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2" name="文本占位符 4">
            <a:extLst>
              <a:ext uri="{FF2B5EF4-FFF2-40B4-BE49-F238E27FC236}">
                <a16:creationId xmlns:a16="http://schemas.microsoft.com/office/drawing/2014/main" id="{7C194083-E51C-4D05-AE73-BE4ABB008B4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309685" y="4309883"/>
            <a:ext cx="2299131" cy="9144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670061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图四段式-湖南大学模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51282CA1-9022-4F58-A670-3AD1EC6135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2000"/>
          </a:blip>
          <a:srcRect l="8616" r="86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940969F8-F980-43DE-8F13-DDB1974C11EE}"/>
              </a:ext>
            </a:extLst>
          </p:cNvPr>
          <p:cNvSpPr/>
          <p:nvPr userDrawn="1"/>
        </p:nvSpPr>
        <p:spPr>
          <a:xfrm>
            <a:off x="-9112" y="6498728"/>
            <a:ext cx="12192000" cy="3810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页脚占位符 2">
            <a:extLst>
              <a:ext uri="{FF2B5EF4-FFF2-40B4-BE49-F238E27FC236}">
                <a16:creationId xmlns:a16="http://schemas.microsoft.com/office/drawing/2014/main" id="{66B36100-037D-4A1A-BCF0-50A7E6D296FE}"/>
              </a:ext>
            </a:extLst>
          </p:cNvPr>
          <p:cNvSpPr txBox="1">
            <a:spLocks/>
          </p:cNvSpPr>
          <p:nvPr userDrawn="1"/>
        </p:nvSpPr>
        <p:spPr>
          <a:xfrm>
            <a:off x="4069915" y="652273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pc="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 dirty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cs typeface="Arial" panose="020B0604020202020204" pitchFamily="34" charset="0"/>
              </a:rPr>
              <a:t>实事求是 敢为人先 </a:t>
            </a:r>
            <a:r>
              <a:rPr lang="en-US" altLang="zh-CN" spc="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灯片编号占位符 5">
            <a:extLst>
              <a:ext uri="{FF2B5EF4-FFF2-40B4-BE49-F238E27FC236}">
                <a16:creationId xmlns:a16="http://schemas.microsoft.com/office/drawing/2014/main" id="{65E30ABA-630F-4B84-BB7F-171F0D7F36CF}"/>
              </a:ext>
            </a:extLst>
          </p:cNvPr>
          <p:cNvSpPr txBox="1">
            <a:spLocks/>
          </p:cNvSpPr>
          <p:nvPr userDrawn="1"/>
        </p:nvSpPr>
        <p:spPr>
          <a:xfrm>
            <a:off x="8760573" y="65123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B76156-88C3-4342-990D-42328ACD652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8910F8EB-6647-4403-BFE3-C27C78D4EE1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726506" y="24833"/>
            <a:ext cx="10515600" cy="1325563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74F921E-0506-454B-8E04-0DED1FCF3B0A}"/>
              </a:ext>
            </a:extLst>
          </p:cNvPr>
          <p:cNvSpPr/>
          <p:nvPr userDrawn="1"/>
        </p:nvSpPr>
        <p:spPr>
          <a:xfrm flipH="1">
            <a:off x="743759" y="405778"/>
            <a:ext cx="63536" cy="5636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Right Triangle 1">
            <a:extLst>
              <a:ext uri="{FF2B5EF4-FFF2-40B4-BE49-F238E27FC236}">
                <a16:creationId xmlns:a16="http://schemas.microsoft.com/office/drawing/2014/main" id="{9AD2ADCB-1936-428D-9AFE-6AB764026870}"/>
              </a:ext>
            </a:extLst>
          </p:cNvPr>
          <p:cNvSpPr/>
          <p:nvPr/>
        </p:nvSpPr>
        <p:spPr>
          <a:xfrm flipH="1" flipV="1">
            <a:off x="4421053" y="-48206"/>
            <a:ext cx="7770947" cy="622259"/>
          </a:xfrm>
          <a:custGeom>
            <a:avLst/>
            <a:gdLst>
              <a:gd name="connsiteX0" fmla="*/ 0 w 11176000"/>
              <a:gd name="connsiteY0" fmla="*/ 673100 h 673100"/>
              <a:gd name="connsiteX1" fmla="*/ 0 w 11176000"/>
              <a:gd name="connsiteY1" fmla="*/ 0 h 673100"/>
              <a:gd name="connsiteX2" fmla="*/ 11176000 w 11176000"/>
              <a:gd name="connsiteY2" fmla="*/ 673100 h 673100"/>
              <a:gd name="connsiteX3" fmla="*/ 0 w 11176000"/>
              <a:gd name="connsiteY3" fmla="*/ 673100 h 673100"/>
              <a:gd name="connsiteX0" fmla="*/ 0 w 11176000"/>
              <a:gd name="connsiteY0" fmla="*/ 689203 h 689203"/>
              <a:gd name="connsiteX1" fmla="*/ 0 w 11176000"/>
              <a:gd name="connsiteY1" fmla="*/ 16103 h 689203"/>
              <a:gd name="connsiteX2" fmla="*/ 11176000 w 11176000"/>
              <a:gd name="connsiteY2" fmla="*/ 689203 h 689203"/>
              <a:gd name="connsiteX3" fmla="*/ 0 w 11176000"/>
              <a:gd name="connsiteY3" fmla="*/ 689203 h 689203"/>
              <a:gd name="connsiteX0" fmla="*/ 0 w 11176000"/>
              <a:gd name="connsiteY0" fmla="*/ 685861 h 685861"/>
              <a:gd name="connsiteX1" fmla="*/ 0 w 11176000"/>
              <a:gd name="connsiteY1" fmla="*/ 12761 h 685861"/>
              <a:gd name="connsiteX2" fmla="*/ 11176000 w 11176000"/>
              <a:gd name="connsiteY2" fmla="*/ 685861 h 685861"/>
              <a:gd name="connsiteX3" fmla="*/ 0 w 11176000"/>
              <a:gd name="connsiteY3" fmla="*/ 685861 h 685861"/>
              <a:gd name="connsiteX0" fmla="*/ 0 w 11176000"/>
              <a:gd name="connsiteY0" fmla="*/ 548751 h 548751"/>
              <a:gd name="connsiteX1" fmla="*/ 12700 w 11176000"/>
              <a:gd name="connsiteY1" fmla="*/ 15351 h 548751"/>
              <a:gd name="connsiteX2" fmla="*/ 11176000 w 11176000"/>
              <a:gd name="connsiteY2" fmla="*/ 548751 h 548751"/>
              <a:gd name="connsiteX3" fmla="*/ 0 w 11176000"/>
              <a:gd name="connsiteY3" fmla="*/ 548751 h 548751"/>
              <a:gd name="connsiteX0" fmla="*/ 6350 w 11182350"/>
              <a:gd name="connsiteY0" fmla="*/ 548751 h 548751"/>
              <a:gd name="connsiteX1" fmla="*/ 0 w 11182350"/>
              <a:gd name="connsiteY1" fmla="*/ 15351 h 548751"/>
              <a:gd name="connsiteX2" fmla="*/ 11182350 w 11182350"/>
              <a:gd name="connsiteY2" fmla="*/ 548751 h 548751"/>
              <a:gd name="connsiteX3" fmla="*/ 6350 w 11182350"/>
              <a:gd name="connsiteY3" fmla="*/ 548751 h 54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82350" h="548751">
                <a:moveTo>
                  <a:pt x="6350" y="548751"/>
                </a:moveTo>
                <a:cubicBezTo>
                  <a:pt x="4233" y="370951"/>
                  <a:pt x="2117" y="193151"/>
                  <a:pt x="0" y="15351"/>
                </a:cubicBezTo>
                <a:cubicBezTo>
                  <a:pt x="4969933" y="-103182"/>
                  <a:pt x="6936317" y="502184"/>
                  <a:pt x="11182350" y="548751"/>
                </a:cubicBezTo>
                <a:lnTo>
                  <a:pt x="6350" y="548751"/>
                </a:lnTo>
                <a:close/>
              </a:path>
            </a:pathLst>
          </a:custGeom>
          <a:solidFill>
            <a:srgbClr val="D0121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EF3ED44D-F18D-4888-BD33-1F75265F90A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236" y="22962"/>
            <a:ext cx="1654482" cy="479926"/>
          </a:xfrm>
          <a:prstGeom prst="rect">
            <a:avLst/>
          </a:prstGeom>
        </p:spPr>
      </p:pic>
      <p:pic>
        <p:nvPicPr>
          <p:cNvPr id="34" name="Picture" descr="Picture">
            <a:extLst>
              <a:ext uri="{FF2B5EF4-FFF2-40B4-BE49-F238E27FC236}">
                <a16:creationId xmlns:a16="http://schemas.microsoft.com/office/drawing/2014/main" id="{B1E6AA6D-1F71-4908-9B93-07E325B2A44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657638" y="1374404"/>
            <a:ext cx="10858500" cy="4705350"/>
          </a:xfrm>
          <a:prstGeom prst="rect">
            <a:avLst/>
          </a:prstGeom>
          <a:effectLst>
            <a:outerShdw blurRad="152400" dist="79726" dir="2700000" algn="ctr">
              <a:srgbClr val="000000">
                <a:alpha val="30000"/>
              </a:srgbClr>
            </a:outerShdw>
          </a:effectLst>
        </p:spPr>
      </p:pic>
      <p:sp>
        <p:nvSpPr>
          <p:cNvPr id="5" name="图片占位符 4">
            <a:extLst>
              <a:ext uri="{FF2B5EF4-FFF2-40B4-BE49-F238E27FC236}">
                <a16:creationId xmlns:a16="http://schemas.microsoft.com/office/drawing/2014/main" id="{93AD8F86-6A1D-48C7-8AD8-F416238151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65405" y="1525626"/>
            <a:ext cx="2487528" cy="164255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8" name="图片占位符 4">
            <a:extLst>
              <a:ext uri="{FF2B5EF4-FFF2-40B4-BE49-F238E27FC236}">
                <a16:creationId xmlns:a16="http://schemas.microsoft.com/office/drawing/2014/main" id="{6841EFDA-E160-419D-8380-B757CE74AD8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28739" y="1525626"/>
            <a:ext cx="2487528" cy="1642553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29" name="图片占位符 4">
            <a:extLst>
              <a:ext uri="{FF2B5EF4-FFF2-40B4-BE49-F238E27FC236}">
                <a16:creationId xmlns:a16="http://schemas.microsoft.com/office/drawing/2014/main" id="{6443FE7E-BAF4-470F-8654-70BE6D6404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1240" y="1525626"/>
            <a:ext cx="2487528" cy="164255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30" name="图片占位符 4">
            <a:extLst>
              <a:ext uri="{FF2B5EF4-FFF2-40B4-BE49-F238E27FC236}">
                <a16:creationId xmlns:a16="http://schemas.microsoft.com/office/drawing/2014/main" id="{38B38AFA-731E-4554-8759-F6B16F8E28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30600" y="1525626"/>
            <a:ext cx="2487528" cy="164255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6967B4C-BFA3-46C9-8262-1BE3E015F04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7399" y="3400313"/>
            <a:ext cx="2495534" cy="253843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FontTx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1" name="文本占位符 6">
            <a:extLst>
              <a:ext uri="{FF2B5EF4-FFF2-40B4-BE49-F238E27FC236}">
                <a16:creationId xmlns:a16="http://schemas.microsoft.com/office/drawing/2014/main" id="{0F2AC6DF-8D91-4A68-AF2D-CDC188E76D9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20262" y="3414873"/>
            <a:ext cx="2495534" cy="253843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FontTx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2" name="文本占位符 6">
            <a:extLst>
              <a:ext uri="{FF2B5EF4-FFF2-40B4-BE49-F238E27FC236}">
                <a16:creationId xmlns:a16="http://schemas.microsoft.com/office/drawing/2014/main" id="{C6AC21D8-0EFC-403B-A58B-8D0C0CB6F6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19608" y="3414873"/>
            <a:ext cx="2495534" cy="253843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FontTx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3" name="文本占位符 6">
            <a:extLst>
              <a:ext uri="{FF2B5EF4-FFF2-40B4-BE49-F238E27FC236}">
                <a16:creationId xmlns:a16="http://schemas.microsoft.com/office/drawing/2014/main" id="{9C028F4D-701A-42AD-ADB0-7C6DB8FC166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838595" y="3414873"/>
            <a:ext cx="2495534" cy="253843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FontTx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233005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内容式-湖南大学模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>
            <a:extLst>
              <a:ext uri="{FF2B5EF4-FFF2-40B4-BE49-F238E27FC236}">
                <a16:creationId xmlns:a16="http://schemas.microsoft.com/office/drawing/2014/main" id="{940969F8-F980-43DE-8F13-DDB1974C11EE}"/>
              </a:ext>
            </a:extLst>
          </p:cNvPr>
          <p:cNvSpPr/>
          <p:nvPr userDrawn="1"/>
        </p:nvSpPr>
        <p:spPr>
          <a:xfrm>
            <a:off x="-9112" y="6498728"/>
            <a:ext cx="12192000" cy="3810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页脚占位符 2">
            <a:extLst>
              <a:ext uri="{FF2B5EF4-FFF2-40B4-BE49-F238E27FC236}">
                <a16:creationId xmlns:a16="http://schemas.microsoft.com/office/drawing/2014/main" id="{66B36100-037D-4A1A-BCF0-50A7E6D296FE}"/>
              </a:ext>
            </a:extLst>
          </p:cNvPr>
          <p:cNvSpPr txBox="1">
            <a:spLocks/>
          </p:cNvSpPr>
          <p:nvPr userDrawn="1"/>
        </p:nvSpPr>
        <p:spPr>
          <a:xfrm>
            <a:off x="4069915" y="652273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pc="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 dirty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cs typeface="Arial" panose="020B0604020202020204" pitchFamily="34" charset="0"/>
              </a:rPr>
              <a:t>实事求是 敢为人先 </a:t>
            </a:r>
            <a:r>
              <a:rPr lang="en-US" altLang="zh-CN" spc="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灯片编号占位符 5">
            <a:extLst>
              <a:ext uri="{FF2B5EF4-FFF2-40B4-BE49-F238E27FC236}">
                <a16:creationId xmlns:a16="http://schemas.microsoft.com/office/drawing/2014/main" id="{65E30ABA-630F-4B84-BB7F-171F0D7F36CF}"/>
              </a:ext>
            </a:extLst>
          </p:cNvPr>
          <p:cNvSpPr txBox="1">
            <a:spLocks/>
          </p:cNvSpPr>
          <p:nvPr userDrawn="1"/>
        </p:nvSpPr>
        <p:spPr>
          <a:xfrm>
            <a:off x="8760573" y="65123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B76156-88C3-4342-990D-42328ACD652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8910F8EB-6647-4403-BFE3-C27C78D4EE1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726506" y="24833"/>
            <a:ext cx="10515600" cy="1325563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74F921E-0506-454B-8E04-0DED1FCF3B0A}"/>
              </a:ext>
            </a:extLst>
          </p:cNvPr>
          <p:cNvSpPr/>
          <p:nvPr userDrawn="1"/>
        </p:nvSpPr>
        <p:spPr>
          <a:xfrm flipH="1">
            <a:off x="668541" y="405778"/>
            <a:ext cx="63536" cy="5636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Right Triangle 1">
            <a:extLst>
              <a:ext uri="{FF2B5EF4-FFF2-40B4-BE49-F238E27FC236}">
                <a16:creationId xmlns:a16="http://schemas.microsoft.com/office/drawing/2014/main" id="{9AD2ADCB-1936-428D-9AFE-6AB764026870}"/>
              </a:ext>
            </a:extLst>
          </p:cNvPr>
          <p:cNvSpPr/>
          <p:nvPr/>
        </p:nvSpPr>
        <p:spPr>
          <a:xfrm flipH="1" flipV="1">
            <a:off x="4421053" y="-48206"/>
            <a:ext cx="7770947" cy="622259"/>
          </a:xfrm>
          <a:custGeom>
            <a:avLst/>
            <a:gdLst>
              <a:gd name="connsiteX0" fmla="*/ 0 w 11176000"/>
              <a:gd name="connsiteY0" fmla="*/ 673100 h 673100"/>
              <a:gd name="connsiteX1" fmla="*/ 0 w 11176000"/>
              <a:gd name="connsiteY1" fmla="*/ 0 h 673100"/>
              <a:gd name="connsiteX2" fmla="*/ 11176000 w 11176000"/>
              <a:gd name="connsiteY2" fmla="*/ 673100 h 673100"/>
              <a:gd name="connsiteX3" fmla="*/ 0 w 11176000"/>
              <a:gd name="connsiteY3" fmla="*/ 673100 h 673100"/>
              <a:gd name="connsiteX0" fmla="*/ 0 w 11176000"/>
              <a:gd name="connsiteY0" fmla="*/ 689203 h 689203"/>
              <a:gd name="connsiteX1" fmla="*/ 0 w 11176000"/>
              <a:gd name="connsiteY1" fmla="*/ 16103 h 689203"/>
              <a:gd name="connsiteX2" fmla="*/ 11176000 w 11176000"/>
              <a:gd name="connsiteY2" fmla="*/ 689203 h 689203"/>
              <a:gd name="connsiteX3" fmla="*/ 0 w 11176000"/>
              <a:gd name="connsiteY3" fmla="*/ 689203 h 689203"/>
              <a:gd name="connsiteX0" fmla="*/ 0 w 11176000"/>
              <a:gd name="connsiteY0" fmla="*/ 685861 h 685861"/>
              <a:gd name="connsiteX1" fmla="*/ 0 w 11176000"/>
              <a:gd name="connsiteY1" fmla="*/ 12761 h 685861"/>
              <a:gd name="connsiteX2" fmla="*/ 11176000 w 11176000"/>
              <a:gd name="connsiteY2" fmla="*/ 685861 h 685861"/>
              <a:gd name="connsiteX3" fmla="*/ 0 w 11176000"/>
              <a:gd name="connsiteY3" fmla="*/ 685861 h 685861"/>
              <a:gd name="connsiteX0" fmla="*/ 0 w 11176000"/>
              <a:gd name="connsiteY0" fmla="*/ 548751 h 548751"/>
              <a:gd name="connsiteX1" fmla="*/ 12700 w 11176000"/>
              <a:gd name="connsiteY1" fmla="*/ 15351 h 548751"/>
              <a:gd name="connsiteX2" fmla="*/ 11176000 w 11176000"/>
              <a:gd name="connsiteY2" fmla="*/ 548751 h 548751"/>
              <a:gd name="connsiteX3" fmla="*/ 0 w 11176000"/>
              <a:gd name="connsiteY3" fmla="*/ 548751 h 548751"/>
              <a:gd name="connsiteX0" fmla="*/ 6350 w 11182350"/>
              <a:gd name="connsiteY0" fmla="*/ 548751 h 548751"/>
              <a:gd name="connsiteX1" fmla="*/ 0 w 11182350"/>
              <a:gd name="connsiteY1" fmla="*/ 15351 h 548751"/>
              <a:gd name="connsiteX2" fmla="*/ 11182350 w 11182350"/>
              <a:gd name="connsiteY2" fmla="*/ 548751 h 548751"/>
              <a:gd name="connsiteX3" fmla="*/ 6350 w 11182350"/>
              <a:gd name="connsiteY3" fmla="*/ 548751 h 54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82350" h="548751">
                <a:moveTo>
                  <a:pt x="6350" y="548751"/>
                </a:moveTo>
                <a:cubicBezTo>
                  <a:pt x="4233" y="370951"/>
                  <a:pt x="2117" y="193151"/>
                  <a:pt x="0" y="15351"/>
                </a:cubicBezTo>
                <a:cubicBezTo>
                  <a:pt x="4969933" y="-103182"/>
                  <a:pt x="6936317" y="502184"/>
                  <a:pt x="11182350" y="548751"/>
                </a:cubicBezTo>
                <a:lnTo>
                  <a:pt x="6350" y="548751"/>
                </a:lnTo>
                <a:close/>
              </a:path>
            </a:pathLst>
          </a:custGeom>
          <a:solidFill>
            <a:srgbClr val="D0121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EF3ED44D-F18D-4888-BD33-1F75265F90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236" y="22962"/>
            <a:ext cx="1654482" cy="479926"/>
          </a:xfrm>
          <a:prstGeom prst="rect">
            <a:avLst/>
          </a:prstGeom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AFFEE7CA-2AB8-4FFD-A2C3-8EEC60F5E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  <a:lvl2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3pPr>
            <a:lvl4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4pPr>
            <a:lvl5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0701687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页-湖南大学模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74112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页-湖南大学模板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户外, 建筑物, 天空, 树&#10;&#10;描述已自动生成">
            <a:extLst>
              <a:ext uri="{FF2B5EF4-FFF2-40B4-BE49-F238E27FC236}">
                <a16:creationId xmlns:a16="http://schemas.microsoft.com/office/drawing/2014/main" id="{1963992D-865A-498E-BC5C-156E64FF89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2" t="700" r="4123" b="19864"/>
          <a:stretch/>
        </p:blipFill>
        <p:spPr>
          <a:xfrm>
            <a:off x="-16361" y="0"/>
            <a:ext cx="12216541" cy="568553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E07A3DAF-7660-4E8C-A746-013DFB58F67C}"/>
              </a:ext>
            </a:extLst>
          </p:cNvPr>
          <p:cNvSpPr/>
          <p:nvPr userDrawn="1"/>
        </p:nvSpPr>
        <p:spPr>
          <a:xfrm>
            <a:off x="-4091" y="0"/>
            <a:ext cx="12208361" cy="5896790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D99CAB8-391E-4BB1-9CF0-AAF2AB6F0C26}"/>
              </a:ext>
            </a:extLst>
          </p:cNvPr>
          <p:cNvGrpSpPr/>
          <p:nvPr userDrawn="1"/>
        </p:nvGrpSpPr>
        <p:grpSpPr>
          <a:xfrm>
            <a:off x="0" y="4673703"/>
            <a:ext cx="12200180" cy="750929"/>
            <a:chOff x="-14544" y="4884668"/>
            <a:chExt cx="12221088" cy="586767"/>
          </a:xfrm>
          <a:solidFill>
            <a:schemeClr val="bg1">
              <a:lumMod val="95000"/>
            </a:schemeClr>
          </a:solidFill>
        </p:grpSpPr>
        <p:sp>
          <p:nvSpPr>
            <p:cNvPr id="10" name="矩形 8">
              <a:extLst>
                <a:ext uri="{FF2B5EF4-FFF2-40B4-BE49-F238E27FC236}">
                  <a16:creationId xmlns:a16="http://schemas.microsoft.com/office/drawing/2014/main" id="{DB3E3EDC-9CCC-4352-8D87-3ACBE8C4A662}"/>
                </a:ext>
              </a:extLst>
            </p:cNvPr>
            <p:cNvSpPr/>
            <p:nvPr/>
          </p:nvSpPr>
          <p:spPr>
            <a:xfrm>
              <a:off x="-14544" y="4884668"/>
              <a:ext cx="6148644" cy="586767"/>
            </a:xfrm>
            <a:custGeom>
              <a:avLst/>
              <a:gdLst>
                <a:gd name="connsiteX0" fmla="*/ 0 w 6110544"/>
                <a:gd name="connsiteY0" fmla="*/ 0 h 112035"/>
                <a:gd name="connsiteX1" fmla="*/ 6110544 w 6110544"/>
                <a:gd name="connsiteY1" fmla="*/ 0 h 112035"/>
                <a:gd name="connsiteX2" fmla="*/ 6110544 w 6110544"/>
                <a:gd name="connsiteY2" fmla="*/ 112035 h 112035"/>
                <a:gd name="connsiteX3" fmla="*/ 0 w 6110544"/>
                <a:gd name="connsiteY3" fmla="*/ 112035 h 112035"/>
                <a:gd name="connsiteX4" fmla="*/ 0 w 6110544"/>
                <a:gd name="connsiteY4" fmla="*/ 0 h 112035"/>
                <a:gd name="connsiteX0" fmla="*/ 0 w 6123244"/>
                <a:gd name="connsiteY0" fmla="*/ 0 h 594635"/>
                <a:gd name="connsiteX1" fmla="*/ 6110544 w 6123244"/>
                <a:gd name="connsiteY1" fmla="*/ 0 h 594635"/>
                <a:gd name="connsiteX2" fmla="*/ 6123244 w 6123244"/>
                <a:gd name="connsiteY2" fmla="*/ 594635 h 594635"/>
                <a:gd name="connsiteX3" fmla="*/ 0 w 6123244"/>
                <a:gd name="connsiteY3" fmla="*/ 112035 h 594635"/>
                <a:gd name="connsiteX4" fmla="*/ 0 w 6123244"/>
                <a:gd name="connsiteY4" fmla="*/ 0 h 594635"/>
                <a:gd name="connsiteX0" fmla="*/ 0 w 6148644"/>
                <a:gd name="connsiteY0" fmla="*/ 0 h 594635"/>
                <a:gd name="connsiteX1" fmla="*/ 6148644 w 6148644"/>
                <a:gd name="connsiteY1" fmla="*/ 393700 h 594635"/>
                <a:gd name="connsiteX2" fmla="*/ 6123244 w 6148644"/>
                <a:gd name="connsiteY2" fmla="*/ 594635 h 594635"/>
                <a:gd name="connsiteX3" fmla="*/ 0 w 6148644"/>
                <a:gd name="connsiteY3" fmla="*/ 112035 h 594635"/>
                <a:gd name="connsiteX4" fmla="*/ 0 w 6148644"/>
                <a:gd name="connsiteY4" fmla="*/ 0 h 594635"/>
                <a:gd name="connsiteX0" fmla="*/ 0 w 6148644"/>
                <a:gd name="connsiteY0" fmla="*/ 0 h 594635"/>
                <a:gd name="connsiteX1" fmla="*/ 6148644 w 6148644"/>
                <a:gd name="connsiteY1" fmla="*/ 393700 h 594635"/>
                <a:gd name="connsiteX2" fmla="*/ 6123244 w 6148644"/>
                <a:gd name="connsiteY2" fmla="*/ 594635 h 594635"/>
                <a:gd name="connsiteX3" fmla="*/ 0 w 6148644"/>
                <a:gd name="connsiteY3" fmla="*/ 112035 h 594635"/>
                <a:gd name="connsiteX4" fmla="*/ 0 w 6148644"/>
                <a:gd name="connsiteY4" fmla="*/ 0 h 594635"/>
                <a:gd name="connsiteX0" fmla="*/ 0 w 6148644"/>
                <a:gd name="connsiteY0" fmla="*/ 0 h 594635"/>
                <a:gd name="connsiteX1" fmla="*/ 6148644 w 6148644"/>
                <a:gd name="connsiteY1" fmla="*/ 393700 h 594635"/>
                <a:gd name="connsiteX2" fmla="*/ 6123244 w 6148644"/>
                <a:gd name="connsiteY2" fmla="*/ 594635 h 594635"/>
                <a:gd name="connsiteX3" fmla="*/ 0 w 6148644"/>
                <a:gd name="connsiteY3" fmla="*/ 112035 h 594635"/>
                <a:gd name="connsiteX4" fmla="*/ 0 w 6148644"/>
                <a:gd name="connsiteY4" fmla="*/ 0 h 594635"/>
                <a:gd name="connsiteX0" fmla="*/ 0 w 6148644"/>
                <a:gd name="connsiteY0" fmla="*/ 42932 h 637567"/>
                <a:gd name="connsiteX1" fmla="*/ 6148644 w 6148644"/>
                <a:gd name="connsiteY1" fmla="*/ 436632 h 637567"/>
                <a:gd name="connsiteX2" fmla="*/ 6123244 w 6148644"/>
                <a:gd name="connsiteY2" fmla="*/ 637567 h 637567"/>
                <a:gd name="connsiteX3" fmla="*/ 0 w 6148644"/>
                <a:gd name="connsiteY3" fmla="*/ 154967 h 637567"/>
                <a:gd name="connsiteX4" fmla="*/ 0 w 6148644"/>
                <a:gd name="connsiteY4" fmla="*/ 42932 h 637567"/>
                <a:gd name="connsiteX0" fmla="*/ 0 w 6148644"/>
                <a:gd name="connsiteY0" fmla="*/ 42932 h 637567"/>
                <a:gd name="connsiteX1" fmla="*/ 6148644 w 6148644"/>
                <a:gd name="connsiteY1" fmla="*/ 436632 h 637567"/>
                <a:gd name="connsiteX2" fmla="*/ 6123244 w 6148644"/>
                <a:gd name="connsiteY2" fmla="*/ 637567 h 637567"/>
                <a:gd name="connsiteX3" fmla="*/ 0 w 6148644"/>
                <a:gd name="connsiteY3" fmla="*/ 154967 h 637567"/>
                <a:gd name="connsiteX4" fmla="*/ 0 w 6148644"/>
                <a:gd name="connsiteY4" fmla="*/ 42932 h 637567"/>
                <a:gd name="connsiteX0" fmla="*/ 0 w 6148644"/>
                <a:gd name="connsiteY0" fmla="*/ 42932 h 586767"/>
                <a:gd name="connsiteX1" fmla="*/ 6148644 w 6148644"/>
                <a:gd name="connsiteY1" fmla="*/ 436632 h 586767"/>
                <a:gd name="connsiteX2" fmla="*/ 6123244 w 6148644"/>
                <a:gd name="connsiteY2" fmla="*/ 586767 h 586767"/>
                <a:gd name="connsiteX3" fmla="*/ 0 w 6148644"/>
                <a:gd name="connsiteY3" fmla="*/ 154967 h 586767"/>
                <a:gd name="connsiteX4" fmla="*/ 0 w 6148644"/>
                <a:gd name="connsiteY4" fmla="*/ 42932 h 586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48644" h="586767">
                  <a:moveTo>
                    <a:pt x="0" y="42932"/>
                  </a:moveTo>
                  <a:cubicBezTo>
                    <a:pt x="2049548" y="174165"/>
                    <a:pt x="4340396" y="-329601"/>
                    <a:pt x="6148644" y="436632"/>
                  </a:cubicBezTo>
                  <a:lnTo>
                    <a:pt x="6123244" y="586767"/>
                  </a:lnTo>
                  <a:cubicBezTo>
                    <a:pt x="4399663" y="-272600"/>
                    <a:pt x="2041081" y="315834"/>
                    <a:pt x="0" y="154967"/>
                  </a:cubicBezTo>
                  <a:lnTo>
                    <a:pt x="0" y="42932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1" name="矩形 8">
              <a:extLst>
                <a:ext uri="{FF2B5EF4-FFF2-40B4-BE49-F238E27FC236}">
                  <a16:creationId xmlns:a16="http://schemas.microsoft.com/office/drawing/2014/main" id="{E630D1B6-D495-437D-AD41-3A81317CF330}"/>
                </a:ext>
              </a:extLst>
            </p:cNvPr>
            <p:cNvSpPr/>
            <p:nvPr/>
          </p:nvSpPr>
          <p:spPr>
            <a:xfrm flipH="1">
              <a:off x="6057900" y="4884668"/>
              <a:ext cx="6148644" cy="586767"/>
            </a:xfrm>
            <a:custGeom>
              <a:avLst/>
              <a:gdLst>
                <a:gd name="connsiteX0" fmla="*/ 0 w 6110544"/>
                <a:gd name="connsiteY0" fmla="*/ 0 h 112035"/>
                <a:gd name="connsiteX1" fmla="*/ 6110544 w 6110544"/>
                <a:gd name="connsiteY1" fmla="*/ 0 h 112035"/>
                <a:gd name="connsiteX2" fmla="*/ 6110544 w 6110544"/>
                <a:gd name="connsiteY2" fmla="*/ 112035 h 112035"/>
                <a:gd name="connsiteX3" fmla="*/ 0 w 6110544"/>
                <a:gd name="connsiteY3" fmla="*/ 112035 h 112035"/>
                <a:gd name="connsiteX4" fmla="*/ 0 w 6110544"/>
                <a:gd name="connsiteY4" fmla="*/ 0 h 112035"/>
                <a:gd name="connsiteX0" fmla="*/ 0 w 6123244"/>
                <a:gd name="connsiteY0" fmla="*/ 0 h 594635"/>
                <a:gd name="connsiteX1" fmla="*/ 6110544 w 6123244"/>
                <a:gd name="connsiteY1" fmla="*/ 0 h 594635"/>
                <a:gd name="connsiteX2" fmla="*/ 6123244 w 6123244"/>
                <a:gd name="connsiteY2" fmla="*/ 594635 h 594635"/>
                <a:gd name="connsiteX3" fmla="*/ 0 w 6123244"/>
                <a:gd name="connsiteY3" fmla="*/ 112035 h 594635"/>
                <a:gd name="connsiteX4" fmla="*/ 0 w 6123244"/>
                <a:gd name="connsiteY4" fmla="*/ 0 h 594635"/>
                <a:gd name="connsiteX0" fmla="*/ 0 w 6148644"/>
                <a:gd name="connsiteY0" fmla="*/ 0 h 594635"/>
                <a:gd name="connsiteX1" fmla="*/ 6148644 w 6148644"/>
                <a:gd name="connsiteY1" fmla="*/ 393700 h 594635"/>
                <a:gd name="connsiteX2" fmla="*/ 6123244 w 6148644"/>
                <a:gd name="connsiteY2" fmla="*/ 594635 h 594635"/>
                <a:gd name="connsiteX3" fmla="*/ 0 w 6148644"/>
                <a:gd name="connsiteY3" fmla="*/ 112035 h 594635"/>
                <a:gd name="connsiteX4" fmla="*/ 0 w 6148644"/>
                <a:gd name="connsiteY4" fmla="*/ 0 h 594635"/>
                <a:gd name="connsiteX0" fmla="*/ 0 w 6148644"/>
                <a:gd name="connsiteY0" fmla="*/ 0 h 594635"/>
                <a:gd name="connsiteX1" fmla="*/ 6148644 w 6148644"/>
                <a:gd name="connsiteY1" fmla="*/ 393700 h 594635"/>
                <a:gd name="connsiteX2" fmla="*/ 6123244 w 6148644"/>
                <a:gd name="connsiteY2" fmla="*/ 594635 h 594635"/>
                <a:gd name="connsiteX3" fmla="*/ 0 w 6148644"/>
                <a:gd name="connsiteY3" fmla="*/ 112035 h 594635"/>
                <a:gd name="connsiteX4" fmla="*/ 0 w 6148644"/>
                <a:gd name="connsiteY4" fmla="*/ 0 h 594635"/>
                <a:gd name="connsiteX0" fmla="*/ 0 w 6148644"/>
                <a:gd name="connsiteY0" fmla="*/ 0 h 594635"/>
                <a:gd name="connsiteX1" fmla="*/ 6148644 w 6148644"/>
                <a:gd name="connsiteY1" fmla="*/ 393700 h 594635"/>
                <a:gd name="connsiteX2" fmla="*/ 6123244 w 6148644"/>
                <a:gd name="connsiteY2" fmla="*/ 594635 h 594635"/>
                <a:gd name="connsiteX3" fmla="*/ 0 w 6148644"/>
                <a:gd name="connsiteY3" fmla="*/ 112035 h 594635"/>
                <a:gd name="connsiteX4" fmla="*/ 0 w 6148644"/>
                <a:gd name="connsiteY4" fmla="*/ 0 h 594635"/>
                <a:gd name="connsiteX0" fmla="*/ 0 w 6148644"/>
                <a:gd name="connsiteY0" fmla="*/ 42932 h 637567"/>
                <a:gd name="connsiteX1" fmla="*/ 6148644 w 6148644"/>
                <a:gd name="connsiteY1" fmla="*/ 436632 h 637567"/>
                <a:gd name="connsiteX2" fmla="*/ 6123244 w 6148644"/>
                <a:gd name="connsiteY2" fmla="*/ 637567 h 637567"/>
                <a:gd name="connsiteX3" fmla="*/ 0 w 6148644"/>
                <a:gd name="connsiteY3" fmla="*/ 154967 h 637567"/>
                <a:gd name="connsiteX4" fmla="*/ 0 w 6148644"/>
                <a:gd name="connsiteY4" fmla="*/ 42932 h 637567"/>
                <a:gd name="connsiteX0" fmla="*/ 0 w 6148644"/>
                <a:gd name="connsiteY0" fmla="*/ 42932 h 637567"/>
                <a:gd name="connsiteX1" fmla="*/ 6148644 w 6148644"/>
                <a:gd name="connsiteY1" fmla="*/ 436632 h 637567"/>
                <a:gd name="connsiteX2" fmla="*/ 6123244 w 6148644"/>
                <a:gd name="connsiteY2" fmla="*/ 637567 h 637567"/>
                <a:gd name="connsiteX3" fmla="*/ 0 w 6148644"/>
                <a:gd name="connsiteY3" fmla="*/ 154967 h 637567"/>
                <a:gd name="connsiteX4" fmla="*/ 0 w 6148644"/>
                <a:gd name="connsiteY4" fmla="*/ 42932 h 637567"/>
                <a:gd name="connsiteX0" fmla="*/ 0 w 6148644"/>
                <a:gd name="connsiteY0" fmla="*/ 42932 h 586767"/>
                <a:gd name="connsiteX1" fmla="*/ 6148644 w 6148644"/>
                <a:gd name="connsiteY1" fmla="*/ 436632 h 586767"/>
                <a:gd name="connsiteX2" fmla="*/ 6123244 w 6148644"/>
                <a:gd name="connsiteY2" fmla="*/ 586767 h 586767"/>
                <a:gd name="connsiteX3" fmla="*/ 0 w 6148644"/>
                <a:gd name="connsiteY3" fmla="*/ 154967 h 586767"/>
                <a:gd name="connsiteX4" fmla="*/ 0 w 6148644"/>
                <a:gd name="connsiteY4" fmla="*/ 42932 h 586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48644" h="586767">
                  <a:moveTo>
                    <a:pt x="0" y="42932"/>
                  </a:moveTo>
                  <a:cubicBezTo>
                    <a:pt x="2049548" y="174165"/>
                    <a:pt x="4340396" y="-329601"/>
                    <a:pt x="6148644" y="436632"/>
                  </a:cubicBezTo>
                  <a:lnTo>
                    <a:pt x="6123244" y="586767"/>
                  </a:lnTo>
                  <a:cubicBezTo>
                    <a:pt x="4399663" y="-272600"/>
                    <a:pt x="2041081" y="315834"/>
                    <a:pt x="0" y="154967"/>
                  </a:cubicBezTo>
                  <a:lnTo>
                    <a:pt x="0" y="42932"/>
                  </a:lnTo>
                  <a:close/>
                </a:path>
              </a:pathLst>
            </a:cu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50" b="0" i="0" u="none" strike="noStrike" kern="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8" name="五边形 5">
            <a:extLst>
              <a:ext uri="{FF2B5EF4-FFF2-40B4-BE49-F238E27FC236}">
                <a16:creationId xmlns:a16="http://schemas.microsoft.com/office/drawing/2014/main" id="{FC9FB1FC-8714-4D45-A479-C83A100DCF28}"/>
              </a:ext>
            </a:extLst>
          </p:cNvPr>
          <p:cNvSpPr/>
          <p:nvPr userDrawn="1"/>
        </p:nvSpPr>
        <p:spPr>
          <a:xfrm>
            <a:off x="0" y="5243314"/>
            <a:ext cx="12192000" cy="1696421"/>
          </a:xfrm>
          <a:custGeom>
            <a:avLst/>
            <a:gdLst>
              <a:gd name="connsiteX0" fmla="*/ 4 w 3514725"/>
              <a:gd name="connsiteY0" fmla="*/ 462054 h 1209675"/>
              <a:gd name="connsiteX1" fmla="*/ 1757363 w 3514725"/>
              <a:gd name="connsiteY1" fmla="*/ 0 h 1209675"/>
              <a:gd name="connsiteX2" fmla="*/ 3514721 w 3514725"/>
              <a:gd name="connsiteY2" fmla="*/ 462054 h 1209675"/>
              <a:gd name="connsiteX3" fmla="*/ 2843470 w 3514725"/>
              <a:gd name="connsiteY3" fmla="*/ 1209672 h 1209675"/>
              <a:gd name="connsiteX4" fmla="*/ 671255 w 3514725"/>
              <a:gd name="connsiteY4" fmla="*/ 1209672 h 1209675"/>
              <a:gd name="connsiteX5" fmla="*/ 4 w 3514725"/>
              <a:gd name="connsiteY5" fmla="*/ 462054 h 1209675"/>
              <a:gd name="connsiteX0" fmla="*/ 0 w 3767134"/>
              <a:gd name="connsiteY0" fmla="*/ 328704 h 1076322"/>
              <a:gd name="connsiteX1" fmla="*/ 3767134 w 3767134"/>
              <a:gd name="connsiteY1" fmla="*/ 0 h 1076322"/>
              <a:gd name="connsiteX2" fmla="*/ 3514717 w 3767134"/>
              <a:gd name="connsiteY2" fmla="*/ 328704 h 1076322"/>
              <a:gd name="connsiteX3" fmla="*/ 2843466 w 3767134"/>
              <a:gd name="connsiteY3" fmla="*/ 1076322 h 1076322"/>
              <a:gd name="connsiteX4" fmla="*/ 671251 w 3767134"/>
              <a:gd name="connsiteY4" fmla="*/ 1076322 h 1076322"/>
              <a:gd name="connsiteX5" fmla="*/ 0 w 3767134"/>
              <a:gd name="connsiteY5" fmla="*/ 328704 h 1076322"/>
              <a:gd name="connsiteX0" fmla="*/ 0 w 9368091"/>
              <a:gd name="connsiteY0" fmla="*/ 328704 h 1504947"/>
              <a:gd name="connsiteX1" fmla="*/ 3767134 w 9368091"/>
              <a:gd name="connsiteY1" fmla="*/ 0 h 1504947"/>
              <a:gd name="connsiteX2" fmla="*/ 3514717 w 9368091"/>
              <a:gd name="connsiteY2" fmla="*/ 328704 h 1504947"/>
              <a:gd name="connsiteX3" fmla="*/ 9368091 w 9368091"/>
              <a:gd name="connsiteY3" fmla="*/ 1504947 h 1504947"/>
              <a:gd name="connsiteX4" fmla="*/ 671251 w 9368091"/>
              <a:gd name="connsiteY4" fmla="*/ 1076322 h 1504947"/>
              <a:gd name="connsiteX5" fmla="*/ 0 w 9368091"/>
              <a:gd name="connsiteY5" fmla="*/ 328704 h 1504947"/>
              <a:gd name="connsiteX0" fmla="*/ 0 w 9368091"/>
              <a:gd name="connsiteY0" fmla="*/ 657225 h 1833468"/>
              <a:gd name="connsiteX1" fmla="*/ 3767134 w 9368091"/>
              <a:gd name="connsiteY1" fmla="*/ 328521 h 1833468"/>
              <a:gd name="connsiteX2" fmla="*/ 9363067 w 9368091"/>
              <a:gd name="connsiteY2" fmla="*/ 0 h 1833468"/>
              <a:gd name="connsiteX3" fmla="*/ 9368091 w 9368091"/>
              <a:gd name="connsiteY3" fmla="*/ 1833468 h 1833468"/>
              <a:gd name="connsiteX4" fmla="*/ 671251 w 9368091"/>
              <a:gd name="connsiteY4" fmla="*/ 1404843 h 1833468"/>
              <a:gd name="connsiteX5" fmla="*/ 0 w 9368091"/>
              <a:gd name="connsiteY5" fmla="*/ 657225 h 1833468"/>
              <a:gd name="connsiteX0" fmla="*/ 0 w 11349291"/>
              <a:gd name="connsiteY0" fmla="*/ 0 h 1852518"/>
              <a:gd name="connsiteX1" fmla="*/ 5748334 w 11349291"/>
              <a:gd name="connsiteY1" fmla="*/ 347571 h 1852518"/>
              <a:gd name="connsiteX2" fmla="*/ 11344267 w 11349291"/>
              <a:gd name="connsiteY2" fmla="*/ 19050 h 1852518"/>
              <a:gd name="connsiteX3" fmla="*/ 11349291 w 11349291"/>
              <a:gd name="connsiteY3" fmla="*/ 1852518 h 1852518"/>
              <a:gd name="connsiteX4" fmla="*/ 2652451 w 11349291"/>
              <a:gd name="connsiteY4" fmla="*/ 1423893 h 1852518"/>
              <a:gd name="connsiteX5" fmla="*/ 0 w 11349291"/>
              <a:gd name="connsiteY5" fmla="*/ 0 h 1852518"/>
              <a:gd name="connsiteX0" fmla="*/ 24074 w 11373365"/>
              <a:gd name="connsiteY0" fmla="*/ 0 h 1890618"/>
              <a:gd name="connsiteX1" fmla="*/ 5772408 w 11373365"/>
              <a:gd name="connsiteY1" fmla="*/ 347571 h 1890618"/>
              <a:gd name="connsiteX2" fmla="*/ 11368341 w 11373365"/>
              <a:gd name="connsiteY2" fmla="*/ 19050 h 1890618"/>
              <a:gd name="connsiteX3" fmla="*/ 11373365 w 11373365"/>
              <a:gd name="connsiteY3" fmla="*/ 1852518 h 1890618"/>
              <a:gd name="connsiteX4" fmla="*/ 0 w 11373365"/>
              <a:gd name="connsiteY4" fmla="*/ 1890618 h 1890618"/>
              <a:gd name="connsiteX5" fmla="*/ 24074 w 11373365"/>
              <a:gd name="connsiteY5" fmla="*/ 0 h 1890618"/>
              <a:gd name="connsiteX0" fmla="*/ 24074 w 11787446"/>
              <a:gd name="connsiteY0" fmla="*/ 0 h 1890618"/>
              <a:gd name="connsiteX1" fmla="*/ 5772408 w 11787446"/>
              <a:gd name="connsiteY1" fmla="*/ 347571 h 1890618"/>
              <a:gd name="connsiteX2" fmla="*/ 11787441 w 11787446"/>
              <a:gd name="connsiteY2" fmla="*/ 47625 h 1890618"/>
              <a:gd name="connsiteX3" fmla="*/ 11373365 w 11787446"/>
              <a:gd name="connsiteY3" fmla="*/ 1852518 h 1890618"/>
              <a:gd name="connsiteX4" fmla="*/ 0 w 11787446"/>
              <a:gd name="connsiteY4" fmla="*/ 1890618 h 1890618"/>
              <a:gd name="connsiteX5" fmla="*/ 24074 w 11787446"/>
              <a:gd name="connsiteY5" fmla="*/ 0 h 1890618"/>
              <a:gd name="connsiteX0" fmla="*/ 24074 w 11859140"/>
              <a:gd name="connsiteY0" fmla="*/ 0 h 1890618"/>
              <a:gd name="connsiteX1" fmla="*/ 5772408 w 11859140"/>
              <a:gd name="connsiteY1" fmla="*/ 347571 h 1890618"/>
              <a:gd name="connsiteX2" fmla="*/ 11787441 w 11859140"/>
              <a:gd name="connsiteY2" fmla="*/ 47625 h 1890618"/>
              <a:gd name="connsiteX3" fmla="*/ 11859140 w 11859140"/>
              <a:gd name="connsiteY3" fmla="*/ 1852518 h 1890618"/>
              <a:gd name="connsiteX4" fmla="*/ 0 w 11859140"/>
              <a:gd name="connsiteY4" fmla="*/ 1890618 h 1890618"/>
              <a:gd name="connsiteX5" fmla="*/ 24074 w 11859140"/>
              <a:gd name="connsiteY5" fmla="*/ 0 h 1890618"/>
              <a:gd name="connsiteX0" fmla="*/ 24074 w 11892272"/>
              <a:gd name="connsiteY0" fmla="*/ 0 h 1890618"/>
              <a:gd name="connsiteX1" fmla="*/ 5772408 w 11892272"/>
              <a:gd name="connsiteY1" fmla="*/ 347571 h 1890618"/>
              <a:gd name="connsiteX2" fmla="*/ 11892216 w 11892272"/>
              <a:gd name="connsiteY2" fmla="*/ 47625 h 1890618"/>
              <a:gd name="connsiteX3" fmla="*/ 11859140 w 11892272"/>
              <a:gd name="connsiteY3" fmla="*/ 1852518 h 1890618"/>
              <a:gd name="connsiteX4" fmla="*/ 0 w 11892272"/>
              <a:gd name="connsiteY4" fmla="*/ 1890618 h 1890618"/>
              <a:gd name="connsiteX5" fmla="*/ 24074 w 11892272"/>
              <a:gd name="connsiteY5" fmla="*/ 0 h 1890618"/>
              <a:gd name="connsiteX0" fmla="*/ 24074 w 11897240"/>
              <a:gd name="connsiteY0" fmla="*/ 0 h 1890618"/>
              <a:gd name="connsiteX1" fmla="*/ 5772408 w 11897240"/>
              <a:gd name="connsiteY1" fmla="*/ 347571 h 1890618"/>
              <a:gd name="connsiteX2" fmla="*/ 11892216 w 11897240"/>
              <a:gd name="connsiteY2" fmla="*/ 47625 h 1890618"/>
              <a:gd name="connsiteX3" fmla="*/ 11897240 w 11897240"/>
              <a:gd name="connsiteY3" fmla="*/ 1862043 h 1890618"/>
              <a:gd name="connsiteX4" fmla="*/ 0 w 11897240"/>
              <a:gd name="connsiteY4" fmla="*/ 1890618 h 1890618"/>
              <a:gd name="connsiteX5" fmla="*/ 24074 w 11897240"/>
              <a:gd name="connsiteY5" fmla="*/ 0 h 1890618"/>
              <a:gd name="connsiteX0" fmla="*/ 0 w 12187491"/>
              <a:gd name="connsiteY0" fmla="*/ 0 h 1881093"/>
              <a:gd name="connsiteX1" fmla="*/ 6062659 w 12187491"/>
              <a:gd name="connsiteY1" fmla="*/ 338046 h 1881093"/>
              <a:gd name="connsiteX2" fmla="*/ 12182467 w 12187491"/>
              <a:gd name="connsiteY2" fmla="*/ 38100 h 1881093"/>
              <a:gd name="connsiteX3" fmla="*/ 12187491 w 12187491"/>
              <a:gd name="connsiteY3" fmla="*/ 1852518 h 1881093"/>
              <a:gd name="connsiteX4" fmla="*/ 290251 w 12187491"/>
              <a:gd name="connsiteY4" fmla="*/ 1881093 h 1881093"/>
              <a:gd name="connsiteX5" fmla="*/ 0 w 12187491"/>
              <a:gd name="connsiteY5" fmla="*/ 0 h 1881093"/>
              <a:gd name="connsiteX0" fmla="*/ 24074 w 12211565"/>
              <a:gd name="connsiteY0" fmla="*/ 0 h 1900143"/>
              <a:gd name="connsiteX1" fmla="*/ 6086733 w 12211565"/>
              <a:gd name="connsiteY1" fmla="*/ 338046 h 1900143"/>
              <a:gd name="connsiteX2" fmla="*/ 12206541 w 12211565"/>
              <a:gd name="connsiteY2" fmla="*/ 38100 h 1900143"/>
              <a:gd name="connsiteX3" fmla="*/ 12211565 w 12211565"/>
              <a:gd name="connsiteY3" fmla="*/ 1852518 h 1900143"/>
              <a:gd name="connsiteX4" fmla="*/ 0 w 12211565"/>
              <a:gd name="connsiteY4" fmla="*/ 1900143 h 1900143"/>
              <a:gd name="connsiteX5" fmla="*/ 24074 w 12211565"/>
              <a:gd name="connsiteY5" fmla="*/ 0 h 1900143"/>
              <a:gd name="connsiteX0" fmla="*/ 24074 w 12211565"/>
              <a:gd name="connsiteY0" fmla="*/ 0 h 1900143"/>
              <a:gd name="connsiteX1" fmla="*/ 6181983 w 12211565"/>
              <a:gd name="connsiteY1" fmla="*/ 1166721 h 1900143"/>
              <a:gd name="connsiteX2" fmla="*/ 12206541 w 12211565"/>
              <a:gd name="connsiteY2" fmla="*/ 38100 h 1900143"/>
              <a:gd name="connsiteX3" fmla="*/ 12211565 w 12211565"/>
              <a:gd name="connsiteY3" fmla="*/ 1852518 h 1900143"/>
              <a:gd name="connsiteX4" fmla="*/ 0 w 12211565"/>
              <a:gd name="connsiteY4" fmla="*/ 1900143 h 1900143"/>
              <a:gd name="connsiteX5" fmla="*/ 24074 w 12211565"/>
              <a:gd name="connsiteY5" fmla="*/ 0 h 1900143"/>
              <a:gd name="connsiteX0" fmla="*/ 24074 w 12211565"/>
              <a:gd name="connsiteY0" fmla="*/ 0 h 1900143"/>
              <a:gd name="connsiteX1" fmla="*/ 6134358 w 12211565"/>
              <a:gd name="connsiteY1" fmla="*/ 471396 h 1900143"/>
              <a:gd name="connsiteX2" fmla="*/ 12206541 w 12211565"/>
              <a:gd name="connsiteY2" fmla="*/ 38100 h 1900143"/>
              <a:gd name="connsiteX3" fmla="*/ 12211565 w 12211565"/>
              <a:gd name="connsiteY3" fmla="*/ 1852518 h 1900143"/>
              <a:gd name="connsiteX4" fmla="*/ 0 w 12211565"/>
              <a:gd name="connsiteY4" fmla="*/ 1900143 h 1900143"/>
              <a:gd name="connsiteX5" fmla="*/ 24074 w 12211565"/>
              <a:gd name="connsiteY5" fmla="*/ 0 h 1900143"/>
              <a:gd name="connsiteX0" fmla="*/ 24074 w 12211565"/>
              <a:gd name="connsiteY0" fmla="*/ 0 h 1900143"/>
              <a:gd name="connsiteX1" fmla="*/ 6134358 w 12211565"/>
              <a:gd name="connsiteY1" fmla="*/ 471396 h 1900143"/>
              <a:gd name="connsiteX2" fmla="*/ 12206541 w 12211565"/>
              <a:gd name="connsiteY2" fmla="*/ 38100 h 1900143"/>
              <a:gd name="connsiteX3" fmla="*/ 12211565 w 12211565"/>
              <a:gd name="connsiteY3" fmla="*/ 1852518 h 1900143"/>
              <a:gd name="connsiteX4" fmla="*/ 0 w 12211565"/>
              <a:gd name="connsiteY4" fmla="*/ 1900143 h 1900143"/>
              <a:gd name="connsiteX5" fmla="*/ 24074 w 12211565"/>
              <a:gd name="connsiteY5" fmla="*/ 0 h 1900143"/>
              <a:gd name="connsiteX0" fmla="*/ 24074 w 12211565"/>
              <a:gd name="connsiteY0" fmla="*/ 0 h 1900143"/>
              <a:gd name="connsiteX1" fmla="*/ 6134358 w 12211565"/>
              <a:gd name="connsiteY1" fmla="*/ 471396 h 1900143"/>
              <a:gd name="connsiteX2" fmla="*/ 12206541 w 12211565"/>
              <a:gd name="connsiteY2" fmla="*/ 38100 h 1900143"/>
              <a:gd name="connsiteX3" fmla="*/ 12211565 w 12211565"/>
              <a:gd name="connsiteY3" fmla="*/ 1852518 h 1900143"/>
              <a:gd name="connsiteX4" fmla="*/ 0 w 12211565"/>
              <a:gd name="connsiteY4" fmla="*/ 1900143 h 1900143"/>
              <a:gd name="connsiteX5" fmla="*/ 24074 w 12211565"/>
              <a:gd name="connsiteY5" fmla="*/ 0 h 1900143"/>
              <a:gd name="connsiteX0" fmla="*/ 0 w 12212891"/>
              <a:gd name="connsiteY0" fmla="*/ 0 h 1931715"/>
              <a:gd name="connsiteX1" fmla="*/ 6135684 w 12212891"/>
              <a:gd name="connsiteY1" fmla="*/ 502968 h 1931715"/>
              <a:gd name="connsiteX2" fmla="*/ 12207867 w 12212891"/>
              <a:gd name="connsiteY2" fmla="*/ 69672 h 1931715"/>
              <a:gd name="connsiteX3" fmla="*/ 12212891 w 12212891"/>
              <a:gd name="connsiteY3" fmla="*/ 1884090 h 1931715"/>
              <a:gd name="connsiteX4" fmla="*/ 1326 w 12212891"/>
              <a:gd name="connsiteY4" fmla="*/ 1931715 h 1931715"/>
              <a:gd name="connsiteX5" fmla="*/ 0 w 12212891"/>
              <a:gd name="connsiteY5" fmla="*/ 0 h 1931715"/>
              <a:gd name="connsiteX0" fmla="*/ 0 w 12212891"/>
              <a:gd name="connsiteY0" fmla="*/ 0 h 1978807"/>
              <a:gd name="connsiteX1" fmla="*/ 6135684 w 12212891"/>
              <a:gd name="connsiteY1" fmla="*/ 502968 h 1978807"/>
              <a:gd name="connsiteX2" fmla="*/ 12207867 w 12212891"/>
              <a:gd name="connsiteY2" fmla="*/ 69672 h 1978807"/>
              <a:gd name="connsiteX3" fmla="*/ 12212891 w 12212891"/>
              <a:gd name="connsiteY3" fmla="*/ 1978807 h 1978807"/>
              <a:gd name="connsiteX4" fmla="*/ 1326 w 12212891"/>
              <a:gd name="connsiteY4" fmla="*/ 1931715 h 1978807"/>
              <a:gd name="connsiteX5" fmla="*/ 0 w 12212891"/>
              <a:gd name="connsiteY5" fmla="*/ 0 h 1978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12891" h="1978807">
                <a:moveTo>
                  <a:pt x="0" y="0"/>
                </a:moveTo>
                <a:cubicBezTo>
                  <a:pt x="2036761" y="157132"/>
                  <a:pt x="5470523" y="-216139"/>
                  <a:pt x="6135684" y="502968"/>
                </a:cubicBezTo>
                <a:cubicBezTo>
                  <a:pt x="6578595" y="-270114"/>
                  <a:pt x="10183806" y="214104"/>
                  <a:pt x="12207867" y="69672"/>
                </a:cubicBezTo>
                <a:cubicBezTo>
                  <a:pt x="12209542" y="680828"/>
                  <a:pt x="12211216" y="1367651"/>
                  <a:pt x="12212891" y="1978807"/>
                </a:cubicBezTo>
                <a:lnTo>
                  <a:pt x="1326" y="193171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srgbClr val="666666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标题 24">
            <a:extLst>
              <a:ext uri="{FF2B5EF4-FFF2-40B4-BE49-F238E27FC236}">
                <a16:creationId xmlns:a16="http://schemas.microsoft.com/office/drawing/2014/main" id="{F8BDA55E-891B-46B4-A5C7-EA5B5349A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923" y="1744581"/>
            <a:ext cx="10515600" cy="1325563"/>
          </a:xfrm>
        </p:spPr>
        <p:txBody>
          <a:bodyPr>
            <a:normAutofit/>
          </a:bodyPr>
          <a:lstStyle>
            <a:lvl1pPr algn="ctr">
              <a:defRPr sz="6000" b="1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D4BEEEEA-6D7E-41E2-A58E-F6C7195227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325460" y="3077179"/>
            <a:ext cx="7916862" cy="268551"/>
          </a:xfrm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8" name="文本占位符 26">
            <a:extLst>
              <a:ext uri="{FF2B5EF4-FFF2-40B4-BE49-F238E27FC236}">
                <a16:creationId xmlns:a16="http://schemas.microsoft.com/office/drawing/2014/main" id="{E14FB2BB-61C8-4791-83BD-6EC759AB59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15077" y="4077990"/>
            <a:ext cx="2480923" cy="204264"/>
          </a:xfrm>
        </p:spPr>
        <p:txBody>
          <a:bodyPr anchor="ctr" anchorCtr="0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29" name="文本占位符 26">
            <a:extLst>
              <a:ext uri="{FF2B5EF4-FFF2-40B4-BE49-F238E27FC236}">
                <a16:creationId xmlns:a16="http://schemas.microsoft.com/office/drawing/2014/main" id="{8CC06153-B1CF-476C-AAB0-02C84AC264B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38125" y="4068966"/>
            <a:ext cx="2480923" cy="204264"/>
          </a:xfrm>
        </p:spPr>
        <p:txBody>
          <a:bodyPr anchor="ctr" anchorCtr="0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</a:defRPr>
            </a:lvl1pPr>
            <a:lvl2pPr marL="457200" indent="0">
              <a:buNone/>
              <a:defRPr sz="1400"/>
            </a:lvl2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8DB463F1-5C30-4D99-BDE5-144757A0AF3D}"/>
              </a:ext>
            </a:extLst>
          </p:cNvPr>
          <p:cNvSpPr/>
          <p:nvPr userDrawn="1"/>
        </p:nvSpPr>
        <p:spPr>
          <a:xfrm>
            <a:off x="5626817" y="4842841"/>
            <a:ext cx="938366" cy="93836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7B3CF025-331D-4382-82BF-5011D5B2D4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208"/>
          <a:stretch/>
        </p:blipFill>
        <p:spPr>
          <a:xfrm>
            <a:off x="5666911" y="4826696"/>
            <a:ext cx="1162290" cy="94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2137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1847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635784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-湖南大学模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>
            <a:extLst>
              <a:ext uri="{FF2B5EF4-FFF2-40B4-BE49-F238E27FC236}">
                <a16:creationId xmlns:a16="http://schemas.microsoft.com/office/drawing/2014/main" id="{54C7B0E7-3AD2-4A3A-9D95-5E1C5A1B9C2D}"/>
              </a:ext>
            </a:extLst>
          </p:cNvPr>
          <p:cNvSpPr/>
          <p:nvPr userDrawn="1"/>
        </p:nvSpPr>
        <p:spPr>
          <a:xfrm>
            <a:off x="-9112" y="6498728"/>
            <a:ext cx="12192000" cy="381000"/>
          </a:xfrm>
          <a:prstGeom prst="rect">
            <a:avLst/>
          </a:prstGeom>
          <a:solidFill>
            <a:srgbClr val="FFFFFF">
              <a:lumMod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页脚占位符 2">
            <a:extLst>
              <a:ext uri="{FF2B5EF4-FFF2-40B4-BE49-F238E27FC236}">
                <a16:creationId xmlns:a16="http://schemas.microsoft.com/office/drawing/2014/main" id="{DD5CC485-10A5-4017-B826-CD560B9AE8AF}"/>
              </a:ext>
            </a:extLst>
          </p:cNvPr>
          <p:cNvSpPr txBox="1">
            <a:spLocks/>
          </p:cNvSpPr>
          <p:nvPr userDrawn="1"/>
        </p:nvSpPr>
        <p:spPr>
          <a:xfrm>
            <a:off x="4069915" y="652273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pc="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 dirty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cs typeface="Arial" panose="020B0604020202020204" pitchFamily="34" charset="0"/>
              </a:rPr>
              <a:t>实事求是 敢为人先 </a:t>
            </a:r>
            <a:r>
              <a:rPr lang="en-US" altLang="zh-CN" spc="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7" name="灯片编号占位符 5">
            <a:extLst>
              <a:ext uri="{FF2B5EF4-FFF2-40B4-BE49-F238E27FC236}">
                <a16:creationId xmlns:a16="http://schemas.microsoft.com/office/drawing/2014/main" id="{E1CE1AD5-CD8C-4DF0-B4F6-28A0DF5FEC2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760573" y="6512341"/>
            <a:ext cx="2743200" cy="365125"/>
          </a:xfrm>
        </p:spPr>
        <p:txBody>
          <a:bodyPr/>
          <a:lstStyle/>
          <a:p>
            <a:fld id="{31B76156-88C3-4342-990D-42328ACD652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86019CAF-29FB-4B25-9FEB-4F6DF42F5C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2000"/>
          </a:blip>
          <a:srcRect l="8616" r="8616"/>
          <a:stretch/>
        </p:blipFill>
        <p:spPr>
          <a:xfrm>
            <a:off x="0" y="-20332"/>
            <a:ext cx="12192000" cy="6858000"/>
          </a:xfrm>
          <a:prstGeom prst="rect">
            <a:avLst/>
          </a:prstGeom>
        </p:spPr>
      </p:pic>
      <p:sp>
        <p:nvSpPr>
          <p:cNvPr id="10" name="Cross 48">
            <a:extLst>
              <a:ext uri="{FF2B5EF4-FFF2-40B4-BE49-F238E27FC236}">
                <a16:creationId xmlns:a16="http://schemas.microsoft.com/office/drawing/2014/main" id="{8FEDBA8C-2D83-4477-91DF-C7159A33122A}"/>
              </a:ext>
            </a:extLst>
          </p:cNvPr>
          <p:cNvSpPr/>
          <p:nvPr userDrawn="1"/>
        </p:nvSpPr>
        <p:spPr>
          <a:xfrm>
            <a:off x="8171664" y="2742700"/>
            <a:ext cx="622168" cy="622168"/>
          </a:xfrm>
          <a:prstGeom prst="plus">
            <a:avLst>
              <a:gd name="adj" fmla="val 42526"/>
            </a:avLst>
          </a:prstGeom>
          <a:solidFill>
            <a:schemeClr val="bg1">
              <a:lumMod val="95000"/>
              <a:alpha val="1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等线" panose="020F0502020204030204"/>
              <a:ea typeface="+mn-ea"/>
              <a:cs typeface="+mn-cs"/>
              <a:sym typeface="Arial"/>
            </a:endParaRPr>
          </a:p>
        </p:txBody>
      </p:sp>
      <p:pic>
        <p:nvPicPr>
          <p:cNvPr id="22" name="Picture" descr="Picture">
            <a:extLst>
              <a:ext uri="{FF2B5EF4-FFF2-40B4-BE49-F238E27FC236}">
                <a16:creationId xmlns:a16="http://schemas.microsoft.com/office/drawing/2014/main" id="{057D2822-8BD5-417D-A6B7-A7B9A482FB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4879325" y="3876401"/>
            <a:ext cx="906156" cy="34533"/>
          </a:xfrm>
          <a:prstGeom prst="rect">
            <a:avLst/>
          </a:prstGeom>
        </p:spPr>
      </p:pic>
      <p:sp>
        <p:nvSpPr>
          <p:cNvPr id="23" name="标题 18">
            <a:extLst>
              <a:ext uri="{FF2B5EF4-FFF2-40B4-BE49-F238E27FC236}">
                <a16:creationId xmlns:a16="http://schemas.microsoft.com/office/drawing/2014/main" id="{79BE3EDA-C9AA-4418-9486-99C1DC170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9325" y="2688983"/>
            <a:ext cx="5401881" cy="1059729"/>
          </a:xfrm>
        </p:spPr>
        <p:txBody>
          <a:bodyPr anchor="t" anchorCtr="0">
            <a:noAutofit/>
          </a:bodyPr>
          <a:lstStyle>
            <a:lvl1pPr>
              <a:defRPr sz="6000" b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8A9908D-E31A-49F1-9784-E85F1530DE2B}"/>
              </a:ext>
            </a:extLst>
          </p:cNvPr>
          <p:cNvSpPr/>
          <p:nvPr userDrawn="1"/>
        </p:nvSpPr>
        <p:spPr>
          <a:xfrm>
            <a:off x="710279" y="1988442"/>
            <a:ext cx="3213879" cy="324908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占位符 25">
            <a:extLst>
              <a:ext uri="{FF2B5EF4-FFF2-40B4-BE49-F238E27FC236}">
                <a16:creationId xmlns:a16="http://schemas.microsoft.com/office/drawing/2014/main" id="{EA13BDDE-607E-4F30-866D-4AB5937B68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630" y="1783938"/>
            <a:ext cx="4503175" cy="3929548"/>
          </a:xfrm>
        </p:spPr>
        <p:txBody>
          <a:bodyPr anchor="ctr" anchorCtr="1">
            <a:noAutofit/>
          </a:bodyPr>
          <a:lstStyle>
            <a:lvl1pPr marL="0" indent="0">
              <a:buFontTx/>
              <a:buNone/>
              <a:defRPr sz="199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grpSp>
        <p:nvGrpSpPr>
          <p:cNvPr id="12" name="Group 1">
            <a:extLst>
              <a:ext uri="{FF2B5EF4-FFF2-40B4-BE49-F238E27FC236}">
                <a16:creationId xmlns:a16="http://schemas.microsoft.com/office/drawing/2014/main" id="{963FA624-479B-4B19-9631-F0497A739110}"/>
              </a:ext>
            </a:extLst>
          </p:cNvPr>
          <p:cNvGrpSpPr/>
          <p:nvPr userDrawn="1"/>
        </p:nvGrpSpPr>
        <p:grpSpPr>
          <a:xfrm flipV="1">
            <a:off x="-9112" y="-48206"/>
            <a:ext cx="12201112" cy="789870"/>
            <a:chOff x="-3360339" y="14090851"/>
            <a:chExt cx="15551681" cy="1063976"/>
          </a:xfrm>
        </p:grpSpPr>
        <p:sp>
          <p:nvSpPr>
            <p:cNvPr id="13" name="Right Triangle 1">
              <a:extLst>
                <a:ext uri="{FF2B5EF4-FFF2-40B4-BE49-F238E27FC236}">
                  <a16:creationId xmlns:a16="http://schemas.microsoft.com/office/drawing/2014/main" id="{1AD45456-A5E1-4EE5-AB4D-2617A29CC2E2}"/>
                </a:ext>
              </a:extLst>
            </p:cNvPr>
            <p:cNvSpPr/>
            <p:nvPr/>
          </p:nvSpPr>
          <p:spPr>
            <a:xfrm>
              <a:off x="-3360339" y="14090851"/>
              <a:ext cx="14536339" cy="1026429"/>
            </a:xfrm>
            <a:custGeom>
              <a:avLst/>
              <a:gdLst>
                <a:gd name="connsiteX0" fmla="*/ 0 w 11176000"/>
                <a:gd name="connsiteY0" fmla="*/ 673100 h 673100"/>
                <a:gd name="connsiteX1" fmla="*/ 0 w 11176000"/>
                <a:gd name="connsiteY1" fmla="*/ 0 h 673100"/>
                <a:gd name="connsiteX2" fmla="*/ 11176000 w 11176000"/>
                <a:gd name="connsiteY2" fmla="*/ 673100 h 673100"/>
                <a:gd name="connsiteX3" fmla="*/ 0 w 11176000"/>
                <a:gd name="connsiteY3" fmla="*/ 673100 h 673100"/>
                <a:gd name="connsiteX0" fmla="*/ 0 w 11176000"/>
                <a:gd name="connsiteY0" fmla="*/ 689203 h 689203"/>
                <a:gd name="connsiteX1" fmla="*/ 0 w 11176000"/>
                <a:gd name="connsiteY1" fmla="*/ 16103 h 689203"/>
                <a:gd name="connsiteX2" fmla="*/ 11176000 w 11176000"/>
                <a:gd name="connsiteY2" fmla="*/ 689203 h 689203"/>
                <a:gd name="connsiteX3" fmla="*/ 0 w 11176000"/>
                <a:gd name="connsiteY3" fmla="*/ 689203 h 689203"/>
                <a:gd name="connsiteX0" fmla="*/ 0 w 11176000"/>
                <a:gd name="connsiteY0" fmla="*/ 685861 h 685861"/>
                <a:gd name="connsiteX1" fmla="*/ 0 w 11176000"/>
                <a:gd name="connsiteY1" fmla="*/ 12761 h 685861"/>
                <a:gd name="connsiteX2" fmla="*/ 11176000 w 11176000"/>
                <a:gd name="connsiteY2" fmla="*/ 685861 h 685861"/>
                <a:gd name="connsiteX3" fmla="*/ 0 w 11176000"/>
                <a:gd name="connsiteY3" fmla="*/ 685861 h 685861"/>
                <a:gd name="connsiteX0" fmla="*/ 0 w 11176000"/>
                <a:gd name="connsiteY0" fmla="*/ 548751 h 548751"/>
                <a:gd name="connsiteX1" fmla="*/ 12700 w 11176000"/>
                <a:gd name="connsiteY1" fmla="*/ 15351 h 548751"/>
                <a:gd name="connsiteX2" fmla="*/ 11176000 w 11176000"/>
                <a:gd name="connsiteY2" fmla="*/ 548751 h 548751"/>
                <a:gd name="connsiteX3" fmla="*/ 0 w 11176000"/>
                <a:gd name="connsiteY3" fmla="*/ 548751 h 548751"/>
                <a:gd name="connsiteX0" fmla="*/ 6350 w 11182350"/>
                <a:gd name="connsiteY0" fmla="*/ 548751 h 548751"/>
                <a:gd name="connsiteX1" fmla="*/ 0 w 11182350"/>
                <a:gd name="connsiteY1" fmla="*/ 15351 h 548751"/>
                <a:gd name="connsiteX2" fmla="*/ 11182350 w 11182350"/>
                <a:gd name="connsiteY2" fmla="*/ 548751 h 548751"/>
                <a:gd name="connsiteX3" fmla="*/ 6350 w 11182350"/>
                <a:gd name="connsiteY3" fmla="*/ 548751 h 548751"/>
                <a:gd name="connsiteX0" fmla="*/ 6350 w 11182350"/>
                <a:gd name="connsiteY0" fmla="*/ 754940 h 754940"/>
                <a:gd name="connsiteX1" fmla="*/ 0 w 11182350"/>
                <a:gd name="connsiteY1" fmla="*/ 221540 h 754940"/>
                <a:gd name="connsiteX2" fmla="*/ 11182350 w 11182350"/>
                <a:gd name="connsiteY2" fmla="*/ 754940 h 754940"/>
                <a:gd name="connsiteX3" fmla="*/ 6350 w 11182350"/>
                <a:gd name="connsiteY3" fmla="*/ 754940 h 754940"/>
                <a:gd name="connsiteX0" fmla="*/ 6350 w 11182350"/>
                <a:gd name="connsiteY0" fmla="*/ 1026426 h 1026426"/>
                <a:gd name="connsiteX1" fmla="*/ 0 w 11182350"/>
                <a:gd name="connsiteY1" fmla="*/ 187547 h 1026426"/>
                <a:gd name="connsiteX2" fmla="*/ 11182350 w 11182350"/>
                <a:gd name="connsiteY2" fmla="*/ 1026426 h 1026426"/>
                <a:gd name="connsiteX3" fmla="*/ 6350 w 11182350"/>
                <a:gd name="connsiteY3" fmla="*/ 1026426 h 1026426"/>
                <a:gd name="connsiteX0" fmla="*/ 625 w 11182856"/>
                <a:gd name="connsiteY0" fmla="*/ 1022184 h 1026427"/>
                <a:gd name="connsiteX1" fmla="*/ 506 w 11182856"/>
                <a:gd name="connsiteY1" fmla="*/ 187548 h 1026427"/>
                <a:gd name="connsiteX2" fmla="*/ 11182856 w 11182856"/>
                <a:gd name="connsiteY2" fmla="*/ 1026427 h 1026427"/>
                <a:gd name="connsiteX3" fmla="*/ 625 w 11182856"/>
                <a:gd name="connsiteY3" fmla="*/ 1022184 h 10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82856" h="1026427">
                  <a:moveTo>
                    <a:pt x="625" y="1022184"/>
                  </a:moveTo>
                  <a:cubicBezTo>
                    <a:pt x="-1492" y="844384"/>
                    <a:pt x="2623" y="365348"/>
                    <a:pt x="506" y="187548"/>
                  </a:cubicBezTo>
                  <a:cubicBezTo>
                    <a:pt x="4945039" y="-515185"/>
                    <a:pt x="6936823" y="979860"/>
                    <a:pt x="11182856" y="1026427"/>
                  </a:cubicBezTo>
                  <a:lnTo>
                    <a:pt x="625" y="1022184"/>
                  </a:lnTo>
                  <a:close/>
                </a:path>
              </a:pathLst>
            </a:custGeom>
            <a:solidFill>
              <a:srgbClr val="D01212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4" name="Right Triangle 1">
              <a:extLst>
                <a:ext uri="{FF2B5EF4-FFF2-40B4-BE49-F238E27FC236}">
                  <a16:creationId xmlns:a16="http://schemas.microsoft.com/office/drawing/2014/main" id="{2CC54F95-86E3-4459-AEFF-7D1C8F3BD9F3}"/>
                </a:ext>
              </a:extLst>
            </p:cNvPr>
            <p:cNvSpPr/>
            <p:nvPr/>
          </p:nvSpPr>
          <p:spPr>
            <a:xfrm flipH="1">
              <a:off x="2286402" y="14316628"/>
              <a:ext cx="9904940" cy="838199"/>
            </a:xfrm>
            <a:custGeom>
              <a:avLst/>
              <a:gdLst>
                <a:gd name="connsiteX0" fmla="*/ 0 w 11176000"/>
                <a:gd name="connsiteY0" fmla="*/ 673100 h 673100"/>
                <a:gd name="connsiteX1" fmla="*/ 0 w 11176000"/>
                <a:gd name="connsiteY1" fmla="*/ 0 h 673100"/>
                <a:gd name="connsiteX2" fmla="*/ 11176000 w 11176000"/>
                <a:gd name="connsiteY2" fmla="*/ 673100 h 673100"/>
                <a:gd name="connsiteX3" fmla="*/ 0 w 11176000"/>
                <a:gd name="connsiteY3" fmla="*/ 673100 h 673100"/>
                <a:gd name="connsiteX0" fmla="*/ 0 w 11176000"/>
                <a:gd name="connsiteY0" fmla="*/ 689203 h 689203"/>
                <a:gd name="connsiteX1" fmla="*/ 0 w 11176000"/>
                <a:gd name="connsiteY1" fmla="*/ 16103 h 689203"/>
                <a:gd name="connsiteX2" fmla="*/ 11176000 w 11176000"/>
                <a:gd name="connsiteY2" fmla="*/ 689203 h 689203"/>
                <a:gd name="connsiteX3" fmla="*/ 0 w 11176000"/>
                <a:gd name="connsiteY3" fmla="*/ 689203 h 689203"/>
                <a:gd name="connsiteX0" fmla="*/ 0 w 11176000"/>
                <a:gd name="connsiteY0" fmla="*/ 685861 h 685861"/>
                <a:gd name="connsiteX1" fmla="*/ 0 w 11176000"/>
                <a:gd name="connsiteY1" fmla="*/ 12761 h 685861"/>
                <a:gd name="connsiteX2" fmla="*/ 11176000 w 11176000"/>
                <a:gd name="connsiteY2" fmla="*/ 685861 h 685861"/>
                <a:gd name="connsiteX3" fmla="*/ 0 w 11176000"/>
                <a:gd name="connsiteY3" fmla="*/ 685861 h 685861"/>
                <a:gd name="connsiteX0" fmla="*/ 0 w 11176000"/>
                <a:gd name="connsiteY0" fmla="*/ 548751 h 548751"/>
                <a:gd name="connsiteX1" fmla="*/ 12700 w 11176000"/>
                <a:gd name="connsiteY1" fmla="*/ 15351 h 548751"/>
                <a:gd name="connsiteX2" fmla="*/ 11176000 w 11176000"/>
                <a:gd name="connsiteY2" fmla="*/ 548751 h 548751"/>
                <a:gd name="connsiteX3" fmla="*/ 0 w 11176000"/>
                <a:gd name="connsiteY3" fmla="*/ 548751 h 548751"/>
                <a:gd name="connsiteX0" fmla="*/ 6350 w 11182350"/>
                <a:gd name="connsiteY0" fmla="*/ 548751 h 548751"/>
                <a:gd name="connsiteX1" fmla="*/ 0 w 11182350"/>
                <a:gd name="connsiteY1" fmla="*/ 15351 h 548751"/>
                <a:gd name="connsiteX2" fmla="*/ 11182350 w 11182350"/>
                <a:gd name="connsiteY2" fmla="*/ 548751 h 548751"/>
                <a:gd name="connsiteX3" fmla="*/ 6350 w 11182350"/>
                <a:gd name="connsiteY3" fmla="*/ 548751 h 548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82350" h="548751">
                  <a:moveTo>
                    <a:pt x="6350" y="548751"/>
                  </a:moveTo>
                  <a:cubicBezTo>
                    <a:pt x="4233" y="370951"/>
                    <a:pt x="2117" y="193151"/>
                    <a:pt x="0" y="15351"/>
                  </a:cubicBezTo>
                  <a:cubicBezTo>
                    <a:pt x="4969933" y="-103182"/>
                    <a:pt x="6936317" y="502184"/>
                    <a:pt x="11182350" y="548751"/>
                  </a:cubicBezTo>
                  <a:lnTo>
                    <a:pt x="6350" y="548751"/>
                  </a:lnTo>
                  <a:close/>
                </a:path>
              </a:pathLst>
            </a:custGeom>
            <a:solidFill>
              <a:srgbClr val="D0121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4DCE9EC6-449D-4D90-BC00-78C59140A3B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236" y="22962"/>
            <a:ext cx="1654482" cy="47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05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-湖南大学模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51282CA1-9022-4F58-A670-3AD1EC6135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2000"/>
          </a:blip>
          <a:srcRect l="8616" r="86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940969F8-F980-43DE-8F13-DDB1974C11EE}"/>
              </a:ext>
            </a:extLst>
          </p:cNvPr>
          <p:cNvSpPr/>
          <p:nvPr userDrawn="1"/>
        </p:nvSpPr>
        <p:spPr>
          <a:xfrm>
            <a:off x="-9112" y="6498728"/>
            <a:ext cx="121920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页脚占位符 2">
            <a:extLst>
              <a:ext uri="{FF2B5EF4-FFF2-40B4-BE49-F238E27FC236}">
                <a16:creationId xmlns:a16="http://schemas.microsoft.com/office/drawing/2014/main" id="{66B36100-037D-4A1A-BCF0-50A7E6D296FE}"/>
              </a:ext>
            </a:extLst>
          </p:cNvPr>
          <p:cNvSpPr txBox="1">
            <a:spLocks/>
          </p:cNvSpPr>
          <p:nvPr userDrawn="1"/>
        </p:nvSpPr>
        <p:spPr>
          <a:xfrm>
            <a:off x="4069915" y="652273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pc="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 dirty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cs typeface="Arial" panose="020B0604020202020204" pitchFamily="34" charset="0"/>
              </a:rPr>
              <a:t>实事求是 敢为人先 </a:t>
            </a:r>
            <a:r>
              <a:rPr lang="en-US" altLang="zh-CN" spc="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灯片编号占位符 5">
            <a:extLst>
              <a:ext uri="{FF2B5EF4-FFF2-40B4-BE49-F238E27FC236}">
                <a16:creationId xmlns:a16="http://schemas.microsoft.com/office/drawing/2014/main" id="{65E30ABA-630F-4B84-BB7F-171F0D7F36CF}"/>
              </a:ext>
            </a:extLst>
          </p:cNvPr>
          <p:cNvSpPr txBox="1">
            <a:spLocks/>
          </p:cNvSpPr>
          <p:nvPr userDrawn="1"/>
        </p:nvSpPr>
        <p:spPr>
          <a:xfrm>
            <a:off x="8760573" y="65123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B76156-88C3-4342-990D-42328ACD652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EF3ED44D-F18D-4888-BD33-1F75265F90A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236" y="22962"/>
            <a:ext cx="1654482" cy="479926"/>
          </a:xfrm>
          <a:prstGeom prst="rect">
            <a:avLst/>
          </a:prstGeom>
        </p:spPr>
      </p:pic>
      <p:sp>
        <p:nvSpPr>
          <p:cNvPr id="29" name="Right Triangle 1">
            <a:extLst>
              <a:ext uri="{FF2B5EF4-FFF2-40B4-BE49-F238E27FC236}">
                <a16:creationId xmlns:a16="http://schemas.microsoft.com/office/drawing/2014/main" id="{B791FFC2-30E9-47B4-86AA-1C79348F4193}"/>
              </a:ext>
            </a:extLst>
          </p:cNvPr>
          <p:cNvSpPr/>
          <p:nvPr userDrawn="1"/>
        </p:nvSpPr>
        <p:spPr>
          <a:xfrm flipH="1" flipV="1">
            <a:off x="4421053" y="-48206"/>
            <a:ext cx="7770947" cy="622259"/>
          </a:xfrm>
          <a:custGeom>
            <a:avLst/>
            <a:gdLst>
              <a:gd name="connsiteX0" fmla="*/ 0 w 11176000"/>
              <a:gd name="connsiteY0" fmla="*/ 673100 h 673100"/>
              <a:gd name="connsiteX1" fmla="*/ 0 w 11176000"/>
              <a:gd name="connsiteY1" fmla="*/ 0 h 673100"/>
              <a:gd name="connsiteX2" fmla="*/ 11176000 w 11176000"/>
              <a:gd name="connsiteY2" fmla="*/ 673100 h 673100"/>
              <a:gd name="connsiteX3" fmla="*/ 0 w 11176000"/>
              <a:gd name="connsiteY3" fmla="*/ 673100 h 673100"/>
              <a:gd name="connsiteX0" fmla="*/ 0 w 11176000"/>
              <a:gd name="connsiteY0" fmla="*/ 689203 h 689203"/>
              <a:gd name="connsiteX1" fmla="*/ 0 w 11176000"/>
              <a:gd name="connsiteY1" fmla="*/ 16103 h 689203"/>
              <a:gd name="connsiteX2" fmla="*/ 11176000 w 11176000"/>
              <a:gd name="connsiteY2" fmla="*/ 689203 h 689203"/>
              <a:gd name="connsiteX3" fmla="*/ 0 w 11176000"/>
              <a:gd name="connsiteY3" fmla="*/ 689203 h 689203"/>
              <a:gd name="connsiteX0" fmla="*/ 0 w 11176000"/>
              <a:gd name="connsiteY0" fmla="*/ 685861 h 685861"/>
              <a:gd name="connsiteX1" fmla="*/ 0 w 11176000"/>
              <a:gd name="connsiteY1" fmla="*/ 12761 h 685861"/>
              <a:gd name="connsiteX2" fmla="*/ 11176000 w 11176000"/>
              <a:gd name="connsiteY2" fmla="*/ 685861 h 685861"/>
              <a:gd name="connsiteX3" fmla="*/ 0 w 11176000"/>
              <a:gd name="connsiteY3" fmla="*/ 685861 h 685861"/>
              <a:gd name="connsiteX0" fmla="*/ 0 w 11176000"/>
              <a:gd name="connsiteY0" fmla="*/ 548751 h 548751"/>
              <a:gd name="connsiteX1" fmla="*/ 12700 w 11176000"/>
              <a:gd name="connsiteY1" fmla="*/ 15351 h 548751"/>
              <a:gd name="connsiteX2" fmla="*/ 11176000 w 11176000"/>
              <a:gd name="connsiteY2" fmla="*/ 548751 h 548751"/>
              <a:gd name="connsiteX3" fmla="*/ 0 w 11176000"/>
              <a:gd name="connsiteY3" fmla="*/ 548751 h 548751"/>
              <a:gd name="connsiteX0" fmla="*/ 6350 w 11182350"/>
              <a:gd name="connsiteY0" fmla="*/ 548751 h 548751"/>
              <a:gd name="connsiteX1" fmla="*/ 0 w 11182350"/>
              <a:gd name="connsiteY1" fmla="*/ 15351 h 548751"/>
              <a:gd name="connsiteX2" fmla="*/ 11182350 w 11182350"/>
              <a:gd name="connsiteY2" fmla="*/ 548751 h 548751"/>
              <a:gd name="connsiteX3" fmla="*/ 6350 w 11182350"/>
              <a:gd name="connsiteY3" fmla="*/ 548751 h 54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82350" h="548751">
                <a:moveTo>
                  <a:pt x="6350" y="548751"/>
                </a:moveTo>
                <a:cubicBezTo>
                  <a:pt x="4233" y="370951"/>
                  <a:pt x="2117" y="193151"/>
                  <a:pt x="0" y="15351"/>
                </a:cubicBezTo>
                <a:cubicBezTo>
                  <a:pt x="4969933" y="-103182"/>
                  <a:pt x="6936317" y="502184"/>
                  <a:pt x="11182350" y="548751"/>
                </a:cubicBezTo>
                <a:lnTo>
                  <a:pt x="6350" y="548751"/>
                </a:lnTo>
                <a:close/>
              </a:path>
            </a:pathLst>
          </a:custGeom>
          <a:solidFill>
            <a:srgbClr val="D0121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C9AF6E6D-FBBA-4676-B6F0-0046F60161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236" y="22962"/>
            <a:ext cx="1654482" cy="479926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E903CC6A-EFA6-421F-9674-D932B1A4329E}"/>
              </a:ext>
            </a:extLst>
          </p:cNvPr>
          <p:cNvSpPr/>
          <p:nvPr userDrawn="1"/>
        </p:nvSpPr>
        <p:spPr>
          <a:xfrm flipH="1">
            <a:off x="668541" y="405778"/>
            <a:ext cx="63536" cy="5636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标题 1">
            <a:extLst>
              <a:ext uri="{FF2B5EF4-FFF2-40B4-BE49-F238E27FC236}">
                <a16:creationId xmlns:a16="http://schemas.microsoft.com/office/drawing/2014/main" id="{8747F864-434C-4842-AB17-52D11B03B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506" y="24833"/>
            <a:ext cx="10515600" cy="1325563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3" name="Picture" descr="Picture">
            <a:extLst>
              <a:ext uri="{FF2B5EF4-FFF2-40B4-BE49-F238E27FC236}">
                <a16:creationId xmlns:a16="http://schemas.microsoft.com/office/drawing/2014/main" id="{7DEA70A1-ADCA-40D7-8AB2-4F34D58821B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668541" y="1398602"/>
            <a:ext cx="10858500" cy="4721224"/>
          </a:xfrm>
          <a:prstGeom prst="rect">
            <a:avLst/>
          </a:prstGeom>
          <a:effectLst>
            <a:outerShdw blurRad="152400" dist="79726" dir="2700000" algn="ctr">
              <a:srgbClr val="000000">
                <a:alpha val="30000"/>
              </a:srgbClr>
            </a:outerShdw>
          </a:effectLst>
        </p:spPr>
      </p:pic>
      <p:sp>
        <p:nvSpPr>
          <p:cNvPr id="37" name="图片占位符 36">
            <a:extLst>
              <a:ext uri="{FF2B5EF4-FFF2-40B4-BE49-F238E27FC236}">
                <a16:creationId xmlns:a16="http://schemas.microsoft.com/office/drawing/2014/main" id="{76F2F235-A002-43AF-B8DA-6C782D273D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14057" y="1779549"/>
            <a:ext cx="1844193" cy="1844193"/>
          </a:xfrm>
          <a:custGeom>
            <a:avLst/>
            <a:gdLst>
              <a:gd name="connsiteX0" fmla="*/ 822960 w 1645920"/>
              <a:gd name="connsiteY0" fmla="*/ 0 h 1645920"/>
              <a:gd name="connsiteX1" fmla="*/ 1645920 w 1645920"/>
              <a:gd name="connsiteY1" fmla="*/ 822960 h 1645920"/>
              <a:gd name="connsiteX2" fmla="*/ 822960 w 1645920"/>
              <a:gd name="connsiteY2" fmla="*/ 1645920 h 1645920"/>
              <a:gd name="connsiteX3" fmla="*/ 0 w 1645920"/>
              <a:gd name="connsiteY3" fmla="*/ 822960 h 1645920"/>
              <a:gd name="connsiteX4" fmla="*/ 822960 w 1645920"/>
              <a:gd name="connsiteY4" fmla="*/ 0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5920" h="1645920">
                <a:moveTo>
                  <a:pt x="822960" y="0"/>
                </a:moveTo>
                <a:cubicBezTo>
                  <a:pt x="1277468" y="0"/>
                  <a:pt x="1645920" y="368452"/>
                  <a:pt x="1645920" y="822960"/>
                </a:cubicBezTo>
                <a:cubicBezTo>
                  <a:pt x="1645920" y="1277468"/>
                  <a:pt x="1277468" y="1645920"/>
                  <a:pt x="822960" y="1645920"/>
                </a:cubicBezTo>
                <a:cubicBezTo>
                  <a:pt x="368452" y="1645920"/>
                  <a:pt x="0" y="1277468"/>
                  <a:pt x="0" y="822960"/>
                </a:cubicBezTo>
                <a:cubicBezTo>
                  <a:pt x="0" y="368452"/>
                  <a:pt x="368452" y="0"/>
                  <a:pt x="8229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8" name="图片占位符 37">
            <a:extLst>
              <a:ext uri="{FF2B5EF4-FFF2-40B4-BE49-F238E27FC236}">
                <a16:creationId xmlns:a16="http://schemas.microsoft.com/office/drawing/2014/main" id="{266E254B-46B0-4FFA-A07A-A3D3213F2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05218" y="1779549"/>
            <a:ext cx="1844193" cy="1844193"/>
          </a:xfrm>
          <a:custGeom>
            <a:avLst/>
            <a:gdLst>
              <a:gd name="connsiteX0" fmla="*/ 822960 w 1645920"/>
              <a:gd name="connsiteY0" fmla="*/ 0 h 1645920"/>
              <a:gd name="connsiteX1" fmla="*/ 1645920 w 1645920"/>
              <a:gd name="connsiteY1" fmla="*/ 822960 h 1645920"/>
              <a:gd name="connsiteX2" fmla="*/ 822960 w 1645920"/>
              <a:gd name="connsiteY2" fmla="*/ 1645920 h 1645920"/>
              <a:gd name="connsiteX3" fmla="*/ 0 w 1645920"/>
              <a:gd name="connsiteY3" fmla="*/ 822960 h 1645920"/>
              <a:gd name="connsiteX4" fmla="*/ 822960 w 1645920"/>
              <a:gd name="connsiteY4" fmla="*/ 0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5920" h="1645920">
                <a:moveTo>
                  <a:pt x="822960" y="0"/>
                </a:moveTo>
                <a:cubicBezTo>
                  <a:pt x="1277468" y="0"/>
                  <a:pt x="1645920" y="368452"/>
                  <a:pt x="1645920" y="822960"/>
                </a:cubicBezTo>
                <a:cubicBezTo>
                  <a:pt x="1645920" y="1277468"/>
                  <a:pt x="1277468" y="1645920"/>
                  <a:pt x="822960" y="1645920"/>
                </a:cubicBezTo>
                <a:cubicBezTo>
                  <a:pt x="368452" y="1645920"/>
                  <a:pt x="0" y="1277468"/>
                  <a:pt x="0" y="822960"/>
                </a:cubicBezTo>
                <a:cubicBezTo>
                  <a:pt x="0" y="368452"/>
                  <a:pt x="368452" y="0"/>
                  <a:pt x="8229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9" name="图片占位符 38">
            <a:extLst>
              <a:ext uri="{FF2B5EF4-FFF2-40B4-BE49-F238E27FC236}">
                <a16:creationId xmlns:a16="http://schemas.microsoft.com/office/drawing/2014/main" id="{44546D37-7A68-4C84-8B52-9405B756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96379" y="1779549"/>
            <a:ext cx="1844193" cy="1844193"/>
          </a:xfrm>
          <a:custGeom>
            <a:avLst/>
            <a:gdLst>
              <a:gd name="connsiteX0" fmla="*/ 822960 w 1645920"/>
              <a:gd name="connsiteY0" fmla="*/ 0 h 1645920"/>
              <a:gd name="connsiteX1" fmla="*/ 1645920 w 1645920"/>
              <a:gd name="connsiteY1" fmla="*/ 822960 h 1645920"/>
              <a:gd name="connsiteX2" fmla="*/ 822960 w 1645920"/>
              <a:gd name="connsiteY2" fmla="*/ 1645920 h 1645920"/>
              <a:gd name="connsiteX3" fmla="*/ 0 w 1645920"/>
              <a:gd name="connsiteY3" fmla="*/ 822960 h 1645920"/>
              <a:gd name="connsiteX4" fmla="*/ 822960 w 1645920"/>
              <a:gd name="connsiteY4" fmla="*/ 0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5920" h="1645920">
                <a:moveTo>
                  <a:pt x="822960" y="0"/>
                </a:moveTo>
                <a:cubicBezTo>
                  <a:pt x="1277468" y="0"/>
                  <a:pt x="1645920" y="368452"/>
                  <a:pt x="1645920" y="822960"/>
                </a:cubicBezTo>
                <a:cubicBezTo>
                  <a:pt x="1645920" y="1277468"/>
                  <a:pt x="1277468" y="1645920"/>
                  <a:pt x="822960" y="1645920"/>
                </a:cubicBezTo>
                <a:cubicBezTo>
                  <a:pt x="368452" y="1645920"/>
                  <a:pt x="0" y="1277468"/>
                  <a:pt x="0" y="822960"/>
                </a:cubicBezTo>
                <a:cubicBezTo>
                  <a:pt x="0" y="368452"/>
                  <a:pt x="368452" y="0"/>
                  <a:pt x="8229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0" name="文本占位符 5">
            <a:extLst>
              <a:ext uri="{FF2B5EF4-FFF2-40B4-BE49-F238E27FC236}">
                <a16:creationId xmlns:a16="http://schemas.microsoft.com/office/drawing/2014/main" id="{6D2E335D-462E-4D95-972F-CC7E76BC3D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4057" y="4052895"/>
            <a:ext cx="2030936" cy="115026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</a:t>
            </a:r>
          </a:p>
        </p:txBody>
      </p:sp>
      <p:sp>
        <p:nvSpPr>
          <p:cNvPr id="41" name="文本占位符 5">
            <a:extLst>
              <a:ext uri="{FF2B5EF4-FFF2-40B4-BE49-F238E27FC236}">
                <a16:creationId xmlns:a16="http://schemas.microsoft.com/office/drawing/2014/main" id="{44955D03-6591-4D32-AA2F-F73970E4DF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05218" y="4052895"/>
            <a:ext cx="2030936" cy="115026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</a:t>
            </a:r>
          </a:p>
        </p:txBody>
      </p:sp>
      <p:sp>
        <p:nvSpPr>
          <p:cNvPr id="42" name="文本占位符 5">
            <a:extLst>
              <a:ext uri="{FF2B5EF4-FFF2-40B4-BE49-F238E27FC236}">
                <a16:creationId xmlns:a16="http://schemas.microsoft.com/office/drawing/2014/main" id="{1216E3E1-4471-4D9D-A151-530F1E81F3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96379" y="4052895"/>
            <a:ext cx="2030936" cy="115026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</a:t>
            </a:r>
          </a:p>
        </p:txBody>
      </p:sp>
    </p:spTree>
    <p:extLst>
      <p:ext uri="{BB962C8B-B14F-4D97-AF65-F5344CB8AC3E}">
        <p14:creationId xmlns:p14="http://schemas.microsoft.com/office/powerpoint/2010/main" val="25674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人物介绍页3-湖南大学模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51282CA1-9022-4F58-A670-3AD1EC6135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2000"/>
          </a:blip>
          <a:srcRect l="8616" r="86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940969F8-F980-43DE-8F13-DDB1974C11EE}"/>
              </a:ext>
            </a:extLst>
          </p:cNvPr>
          <p:cNvSpPr/>
          <p:nvPr userDrawn="1"/>
        </p:nvSpPr>
        <p:spPr>
          <a:xfrm>
            <a:off x="-9112" y="6498728"/>
            <a:ext cx="121920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页脚占位符 2">
            <a:extLst>
              <a:ext uri="{FF2B5EF4-FFF2-40B4-BE49-F238E27FC236}">
                <a16:creationId xmlns:a16="http://schemas.microsoft.com/office/drawing/2014/main" id="{66B36100-037D-4A1A-BCF0-50A7E6D296FE}"/>
              </a:ext>
            </a:extLst>
          </p:cNvPr>
          <p:cNvSpPr txBox="1">
            <a:spLocks/>
          </p:cNvSpPr>
          <p:nvPr userDrawn="1"/>
        </p:nvSpPr>
        <p:spPr>
          <a:xfrm>
            <a:off x="4069915" y="652273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pc="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 dirty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cs typeface="Arial" panose="020B0604020202020204" pitchFamily="34" charset="0"/>
              </a:rPr>
              <a:t>实事求是 敢为人先 </a:t>
            </a:r>
            <a:r>
              <a:rPr lang="en-US" altLang="zh-CN" spc="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灯片编号占位符 5">
            <a:extLst>
              <a:ext uri="{FF2B5EF4-FFF2-40B4-BE49-F238E27FC236}">
                <a16:creationId xmlns:a16="http://schemas.microsoft.com/office/drawing/2014/main" id="{65E30ABA-630F-4B84-BB7F-171F0D7F36CF}"/>
              </a:ext>
            </a:extLst>
          </p:cNvPr>
          <p:cNvSpPr txBox="1">
            <a:spLocks/>
          </p:cNvSpPr>
          <p:nvPr userDrawn="1"/>
        </p:nvSpPr>
        <p:spPr>
          <a:xfrm>
            <a:off x="8760573" y="65123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B76156-88C3-4342-990D-42328ACD652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EF3ED44D-F18D-4888-BD33-1F75265F90A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236" y="22962"/>
            <a:ext cx="1654482" cy="479926"/>
          </a:xfrm>
          <a:prstGeom prst="rect">
            <a:avLst/>
          </a:prstGeom>
        </p:spPr>
      </p:pic>
      <p:sp>
        <p:nvSpPr>
          <p:cNvPr id="29" name="Right Triangle 1">
            <a:extLst>
              <a:ext uri="{FF2B5EF4-FFF2-40B4-BE49-F238E27FC236}">
                <a16:creationId xmlns:a16="http://schemas.microsoft.com/office/drawing/2014/main" id="{B791FFC2-30E9-47B4-86AA-1C79348F4193}"/>
              </a:ext>
            </a:extLst>
          </p:cNvPr>
          <p:cNvSpPr/>
          <p:nvPr userDrawn="1"/>
        </p:nvSpPr>
        <p:spPr>
          <a:xfrm flipH="1" flipV="1">
            <a:off x="4421053" y="-48206"/>
            <a:ext cx="7770947" cy="622259"/>
          </a:xfrm>
          <a:custGeom>
            <a:avLst/>
            <a:gdLst>
              <a:gd name="connsiteX0" fmla="*/ 0 w 11176000"/>
              <a:gd name="connsiteY0" fmla="*/ 673100 h 673100"/>
              <a:gd name="connsiteX1" fmla="*/ 0 w 11176000"/>
              <a:gd name="connsiteY1" fmla="*/ 0 h 673100"/>
              <a:gd name="connsiteX2" fmla="*/ 11176000 w 11176000"/>
              <a:gd name="connsiteY2" fmla="*/ 673100 h 673100"/>
              <a:gd name="connsiteX3" fmla="*/ 0 w 11176000"/>
              <a:gd name="connsiteY3" fmla="*/ 673100 h 673100"/>
              <a:gd name="connsiteX0" fmla="*/ 0 w 11176000"/>
              <a:gd name="connsiteY0" fmla="*/ 689203 h 689203"/>
              <a:gd name="connsiteX1" fmla="*/ 0 w 11176000"/>
              <a:gd name="connsiteY1" fmla="*/ 16103 h 689203"/>
              <a:gd name="connsiteX2" fmla="*/ 11176000 w 11176000"/>
              <a:gd name="connsiteY2" fmla="*/ 689203 h 689203"/>
              <a:gd name="connsiteX3" fmla="*/ 0 w 11176000"/>
              <a:gd name="connsiteY3" fmla="*/ 689203 h 689203"/>
              <a:gd name="connsiteX0" fmla="*/ 0 w 11176000"/>
              <a:gd name="connsiteY0" fmla="*/ 685861 h 685861"/>
              <a:gd name="connsiteX1" fmla="*/ 0 w 11176000"/>
              <a:gd name="connsiteY1" fmla="*/ 12761 h 685861"/>
              <a:gd name="connsiteX2" fmla="*/ 11176000 w 11176000"/>
              <a:gd name="connsiteY2" fmla="*/ 685861 h 685861"/>
              <a:gd name="connsiteX3" fmla="*/ 0 w 11176000"/>
              <a:gd name="connsiteY3" fmla="*/ 685861 h 685861"/>
              <a:gd name="connsiteX0" fmla="*/ 0 w 11176000"/>
              <a:gd name="connsiteY0" fmla="*/ 548751 h 548751"/>
              <a:gd name="connsiteX1" fmla="*/ 12700 w 11176000"/>
              <a:gd name="connsiteY1" fmla="*/ 15351 h 548751"/>
              <a:gd name="connsiteX2" fmla="*/ 11176000 w 11176000"/>
              <a:gd name="connsiteY2" fmla="*/ 548751 h 548751"/>
              <a:gd name="connsiteX3" fmla="*/ 0 w 11176000"/>
              <a:gd name="connsiteY3" fmla="*/ 548751 h 548751"/>
              <a:gd name="connsiteX0" fmla="*/ 6350 w 11182350"/>
              <a:gd name="connsiteY0" fmla="*/ 548751 h 548751"/>
              <a:gd name="connsiteX1" fmla="*/ 0 w 11182350"/>
              <a:gd name="connsiteY1" fmla="*/ 15351 h 548751"/>
              <a:gd name="connsiteX2" fmla="*/ 11182350 w 11182350"/>
              <a:gd name="connsiteY2" fmla="*/ 548751 h 548751"/>
              <a:gd name="connsiteX3" fmla="*/ 6350 w 11182350"/>
              <a:gd name="connsiteY3" fmla="*/ 548751 h 54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82350" h="548751">
                <a:moveTo>
                  <a:pt x="6350" y="548751"/>
                </a:moveTo>
                <a:cubicBezTo>
                  <a:pt x="4233" y="370951"/>
                  <a:pt x="2117" y="193151"/>
                  <a:pt x="0" y="15351"/>
                </a:cubicBezTo>
                <a:cubicBezTo>
                  <a:pt x="4969933" y="-103182"/>
                  <a:pt x="6936317" y="502184"/>
                  <a:pt x="11182350" y="548751"/>
                </a:cubicBezTo>
                <a:lnTo>
                  <a:pt x="6350" y="548751"/>
                </a:lnTo>
                <a:close/>
              </a:path>
            </a:pathLst>
          </a:custGeom>
          <a:solidFill>
            <a:srgbClr val="D0121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C9AF6E6D-FBBA-4676-B6F0-0046F60161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236" y="22962"/>
            <a:ext cx="1654482" cy="479926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E903CC6A-EFA6-421F-9674-D932B1A4329E}"/>
              </a:ext>
            </a:extLst>
          </p:cNvPr>
          <p:cNvSpPr/>
          <p:nvPr userDrawn="1"/>
        </p:nvSpPr>
        <p:spPr>
          <a:xfrm flipH="1">
            <a:off x="668541" y="405778"/>
            <a:ext cx="63536" cy="5636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标题 1">
            <a:extLst>
              <a:ext uri="{FF2B5EF4-FFF2-40B4-BE49-F238E27FC236}">
                <a16:creationId xmlns:a16="http://schemas.microsoft.com/office/drawing/2014/main" id="{8747F864-434C-4842-AB17-52D11B03B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506" y="24833"/>
            <a:ext cx="10515600" cy="1325563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3" name="Picture" descr="Picture">
            <a:extLst>
              <a:ext uri="{FF2B5EF4-FFF2-40B4-BE49-F238E27FC236}">
                <a16:creationId xmlns:a16="http://schemas.microsoft.com/office/drawing/2014/main" id="{7DEA70A1-ADCA-40D7-8AB2-4F34D58821B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668541" y="1398602"/>
            <a:ext cx="10858500" cy="4721224"/>
          </a:xfrm>
          <a:prstGeom prst="rect">
            <a:avLst/>
          </a:prstGeom>
          <a:effectLst>
            <a:outerShdw blurRad="152400" dist="79726" dir="2700000" algn="ctr">
              <a:srgbClr val="000000">
                <a:alpha val="30000"/>
              </a:srgbClr>
            </a:outerShdw>
          </a:effectLst>
        </p:spPr>
      </p:pic>
      <p:sp>
        <p:nvSpPr>
          <p:cNvPr id="37" name="图片占位符 36">
            <a:extLst>
              <a:ext uri="{FF2B5EF4-FFF2-40B4-BE49-F238E27FC236}">
                <a16:creationId xmlns:a16="http://schemas.microsoft.com/office/drawing/2014/main" id="{76F2F235-A002-43AF-B8DA-6C782D273D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14057" y="1779549"/>
            <a:ext cx="1844193" cy="1844193"/>
          </a:xfrm>
          <a:custGeom>
            <a:avLst/>
            <a:gdLst>
              <a:gd name="connsiteX0" fmla="*/ 822960 w 1645920"/>
              <a:gd name="connsiteY0" fmla="*/ 0 h 1645920"/>
              <a:gd name="connsiteX1" fmla="*/ 1645920 w 1645920"/>
              <a:gd name="connsiteY1" fmla="*/ 822960 h 1645920"/>
              <a:gd name="connsiteX2" fmla="*/ 822960 w 1645920"/>
              <a:gd name="connsiteY2" fmla="*/ 1645920 h 1645920"/>
              <a:gd name="connsiteX3" fmla="*/ 0 w 1645920"/>
              <a:gd name="connsiteY3" fmla="*/ 822960 h 1645920"/>
              <a:gd name="connsiteX4" fmla="*/ 822960 w 1645920"/>
              <a:gd name="connsiteY4" fmla="*/ 0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5920" h="1645920">
                <a:moveTo>
                  <a:pt x="822960" y="0"/>
                </a:moveTo>
                <a:cubicBezTo>
                  <a:pt x="1277468" y="0"/>
                  <a:pt x="1645920" y="368452"/>
                  <a:pt x="1645920" y="822960"/>
                </a:cubicBezTo>
                <a:cubicBezTo>
                  <a:pt x="1645920" y="1277468"/>
                  <a:pt x="1277468" y="1645920"/>
                  <a:pt x="822960" y="1645920"/>
                </a:cubicBezTo>
                <a:cubicBezTo>
                  <a:pt x="368452" y="1645920"/>
                  <a:pt x="0" y="1277468"/>
                  <a:pt x="0" y="822960"/>
                </a:cubicBezTo>
                <a:cubicBezTo>
                  <a:pt x="0" y="368452"/>
                  <a:pt x="368452" y="0"/>
                  <a:pt x="8229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8" name="图片占位符 37">
            <a:extLst>
              <a:ext uri="{FF2B5EF4-FFF2-40B4-BE49-F238E27FC236}">
                <a16:creationId xmlns:a16="http://schemas.microsoft.com/office/drawing/2014/main" id="{266E254B-46B0-4FFA-A07A-A3D3213F2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018478" y="1724464"/>
            <a:ext cx="1844193" cy="1844193"/>
          </a:xfrm>
          <a:custGeom>
            <a:avLst/>
            <a:gdLst>
              <a:gd name="connsiteX0" fmla="*/ 822960 w 1645920"/>
              <a:gd name="connsiteY0" fmla="*/ 0 h 1645920"/>
              <a:gd name="connsiteX1" fmla="*/ 1645920 w 1645920"/>
              <a:gd name="connsiteY1" fmla="*/ 822960 h 1645920"/>
              <a:gd name="connsiteX2" fmla="*/ 822960 w 1645920"/>
              <a:gd name="connsiteY2" fmla="*/ 1645920 h 1645920"/>
              <a:gd name="connsiteX3" fmla="*/ 0 w 1645920"/>
              <a:gd name="connsiteY3" fmla="*/ 822960 h 1645920"/>
              <a:gd name="connsiteX4" fmla="*/ 822960 w 1645920"/>
              <a:gd name="connsiteY4" fmla="*/ 0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5920" h="1645920">
                <a:moveTo>
                  <a:pt x="822960" y="0"/>
                </a:moveTo>
                <a:cubicBezTo>
                  <a:pt x="1277468" y="0"/>
                  <a:pt x="1645920" y="368452"/>
                  <a:pt x="1645920" y="822960"/>
                </a:cubicBezTo>
                <a:cubicBezTo>
                  <a:pt x="1645920" y="1277468"/>
                  <a:pt x="1277468" y="1645920"/>
                  <a:pt x="822960" y="1645920"/>
                </a:cubicBezTo>
                <a:cubicBezTo>
                  <a:pt x="368452" y="1645920"/>
                  <a:pt x="0" y="1277468"/>
                  <a:pt x="0" y="822960"/>
                </a:cubicBezTo>
                <a:cubicBezTo>
                  <a:pt x="0" y="368452"/>
                  <a:pt x="368452" y="0"/>
                  <a:pt x="8229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9" name="图片占位符 38">
            <a:extLst>
              <a:ext uri="{FF2B5EF4-FFF2-40B4-BE49-F238E27FC236}">
                <a16:creationId xmlns:a16="http://schemas.microsoft.com/office/drawing/2014/main" id="{44546D37-7A68-4C84-8B52-9405B756F03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96379" y="1779549"/>
            <a:ext cx="1844193" cy="1844193"/>
          </a:xfrm>
          <a:custGeom>
            <a:avLst/>
            <a:gdLst>
              <a:gd name="connsiteX0" fmla="*/ 822960 w 1645920"/>
              <a:gd name="connsiteY0" fmla="*/ 0 h 1645920"/>
              <a:gd name="connsiteX1" fmla="*/ 1645920 w 1645920"/>
              <a:gd name="connsiteY1" fmla="*/ 822960 h 1645920"/>
              <a:gd name="connsiteX2" fmla="*/ 822960 w 1645920"/>
              <a:gd name="connsiteY2" fmla="*/ 1645920 h 1645920"/>
              <a:gd name="connsiteX3" fmla="*/ 0 w 1645920"/>
              <a:gd name="connsiteY3" fmla="*/ 822960 h 1645920"/>
              <a:gd name="connsiteX4" fmla="*/ 822960 w 1645920"/>
              <a:gd name="connsiteY4" fmla="*/ 0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5920" h="1645920">
                <a:moveTo>
                  <a:pt x="822960" y="0"/>
                </a:moveTo>
                <a:cubicBezTo>
                  <a:pt x="1277468" y="0"/>
                  <a:pt x="1645920" y="368452"/>
                  <a:pt x="1645920" y="822960"/>
                </a:cubicBezTo>
                <a:cubicBezTo>
                  <a:pt x="1645920" y="1277468"/>
                  <a:pt x="1277468" y="1645920"/>
                  <a:pt x="822960" y="1645920"/>
                </a:cubicBezTo>
                <a:cubicBezTo>
                  <a:pt x="368452" y="1645920"/>
                  <a:pt x="0" y="1277468"/>
                  <a:pt x="0" y="822960"/>
                </a:cubicBezTo>
                <a:cubicBezTo>
                  <a:pt x="0" y="368452"/>
                  <a:pt x="368452" y="0"/>
                  <a:pt x="8229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0" name="文本占位符 5">
            <a:extLst>
              <a:ext uri="{FF2B5EF4-FFF2-40B4-BE49-F238E27FC236}">
                <a16:creationId xmlns:a16="http://schemas.microsoft.com/office/drawing/2014/main" id="{6D2E335D-462E-4D95-972F-CC7E76BC3D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14057" y="4052895"/>
            <a:ext cx="2030936" cy="115026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</a:t>
            </a:r>
          </a:p>
        </p:txBody>
      </p:sp>
      <p:sp>
        <p:nvSpPr>
          <p:cNvPr id="41" name="文本占位符 5">
            <a:extLst>
              <a:ext uri="{FF2B5EF4-FFF2-40B4-BE49-F238E27FC236}">
                <a16:creationId xmlns:a16="http://schemas.microsoft.com/office/drawing/2014/main" id="{44955D03-6591-4D32-AA2F-F73970E4DF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18478" y="3997810"/>
            <a:ext cx="2030936" cy="115026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</a:t>
            </a:r>
          </a:p>
        </p:txBody>
      </p:sp>
      <p:sp>
        <p:nvSpPr>
          <p:cNvPr id="42" name="文本占位符 5">
            <a:extLst>
              <a:ext uri="{FF2B5EF4-FFF2-40B4-BE49-F238E27FC236}">
                <a16:creationId xmlns:a16="http://schemas.microsoft.com/office/drawing/2014/main" id="{1216E3E1-4471-4D9D-A151-530F1E81F3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96379" y="4052895"/>
            <a:ext cx="2030936" cy="115026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</a:t>
            </a:r>
          </a:p>
        </p:txBody>
      </p:sp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F2A045B2-6EFD-40C8-92B5-7F73BC6B3A4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91958" y="1746681"/>
            <a:ext cx="1844193" cy="1844193"/>
          </a:xfrm>
          <a:custGeom>
            <a:avLst/>
            <a:gdLst>
              <a:gd name="connsiteX0" fmla="*/ 822960 w 1645920"/>
              <a:gd name="connsiteY0" fmla="*/ 0 h 1645920"/>
              <a:gd name="connsiteX1" fmla="*/ 1645920 w 1645920"/>
              <a:gd name="connsiteY1" fmla="*/ 822960 h 1645920"/>
              <a:gd name="connsiteX2" fmla="*/ 822960 w 1645920"/>
              <a:gd name="connsiteY2" fmla="*/ 1645920 h 1645920"/>
              <a:gd name="connsiteX3" fmla="*/ 0 w 1645920"/>
              <a:gd name="connsiteY3" fmla="*/ 822960 h 1645920"/>
              <a:gd name="connsiteX4" fmla="*/ 822960 w 1645920"/>
              <a:gd name="connsiteY4" fmla="*/ 0 h 1645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5920" h="1645920">
                <a:moveTo>
                  <a:pt x="822960" y="0"/>
                </a:moveTo>
                <a:cubicBezTo>
                  <a:pt x="1277468" y="0"/>
                  <a:pt x="1645920" y="368452"/>
                  <a:pt x="1645920" y="822960"/>
                </a:cubicBezTo>
                <a:cubicBezTo>
                  <a:pt x="1645920" y="1277468"/>
                  <a:pt x="1277468" y="1645920"/>
                  <a:pt x="822960" y="1645920"/>
                </a:cubicBezTo>
                <a:cubicBezTo>
                  <a:pt x="368452" y="1645920"/>
                  <a:pt x="0" y="1277468"/>
                  <a:pt x="0" y="822960"/>
                </a:cubicBezTo>
                <a:cubicBezTo>
                  <a:pt x="0" y="368452"/>
                  <a:pt x="368452" y="0"/>
                  <a:pt x="82296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0" name="文本占位符 5">
            <a:extLst>
              <a:ext uri="{FF2B5EF4-FFF2-40B4-BE49-F238E27FC236}">
                <a16:creationId xmlns:a16="http://schemas.microsoft.com/office/drawing/2014/main" id="{A0851956-5EB4-4F19-B856-6887FE5F0BF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1958" y="4020027"/>
            <a:ext cx="2030936" cy="115026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</a:t>
            </a:r>
          </a:p>
        </p:txBody>
      </p:sp>
    </p:spTree>
    <p:extLst>
      <p:ext uri="{BB962C8B-B14F-4D97-AF65-F5344CB8AC3E}">
        <p14:creationId xmlns:p14="http://schemas.microsoft.com/office/powerpoint/2010/main" val="1594464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转场-湖南大学模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51282CA1-9022-4F58-A670-3AD1EC6135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2000"/>
          </a:blip>
          <a:srcRect l="8616" r="86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940969F8-F980-43DE-8F13-DDB1974C11EE}"/>
              </a:ext>
            </a:extLst>
          </p:cNvPr>
          <p:cNvSpPr/>
          <p:nvPr userDrawn="1"/>
        </p:nvSpPr>
        <p:spPr>
          <a:xfrm>
            <a:off x="-9112" y="6498728"/>
            <a:ext cx="121920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页脚占位符 2">
            <a:extLst>
              <a:ext uri="{FF2B5EF4-FFF2-40B4-BE49-F238E27FC236}">
                <a16:creationId xmlns:a16="http://schemas.microsoft.com/office/drawing/2014/main" id="{66B36100-037D-4A1A-BCF0-50A7E6D296FE}"/>
              </a:ext>
            </a:extLst>
          </p:cNvPr>
          <p:cNvSpPr txBox="1">
            <a:spLocks/>
          </p:cNvSpPr>
          <p:nvPr userDrawn="1"/>
        </p:nvSpPr>
        <p:spPr>
          <a:xfrm>
            <a:off x="4069915" y="652273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pc="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 dirty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cs typeface="Arial" panose="020B0604020202020204" pitchFamily="34" charset="0"/>
              </a:rPr>
              <a:t>实事求是 敢为人先 </a:t>
            </a:r>
            <a:r>
              <a:rPr lang="en-US" altLang="zh-CN" spc="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灯片编号占位符 5">
            <a:extLst>
              <a:ext uri="{FF2B5EF4-FFF2-40B4-BE49-F238E27FC236}">
                <a16:creationId xmlns:a16="http://schemas.microsoft.com/office/drawing/2014/main" id="{65E30ABA-630F-4B84-BB7F-171F0D7F36CF}"/>
              </a:ext>
            </a:extLst>
          </p:cNvPr>
          <p:cNvSpPr txBox="1">
            <a:spLocks/>
          </p:cNvSpPr>
          <p:nvPr userDrawn="1"/>
        </p:nvSpPr>
        <p:spPr>
          <a:xfrm>
            <a:off x="8760573" y="65123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B76156-88C3-4342-990D-42328ACD652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EF3ED44D-F18D-4888-BD33-1F75265F90A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236" y="22962"/>
            <a:ext cx="1654482" cy="479926"/>
          </a:xfrm>
          <a:prstGeom prst="rect">
            <a:avLst/>
          </a:prstGeom>
        </p:spPr>
      </p:pic>
      <p:sp>
        <p:nvSpPr>
          <p:cNvPr id="29" name="Right Triangle 1">
            <a:extLst>
              <a:ext uri="{FF2B5EF4-FFF2-40B4-BE49-F238E27FC236}">
                <a16:creationId xmlns:a16="http://schemas.microsoft.com/office/drawing/2014/main" id="{B791FFC2-30E9-47B4-86AA-1C79348F4193}"/>
              </a:ext>
            </a:extLst>
          </p:cNvPr>
          <p:cNvSpPr/>
          <p:nvPr userDrawn="1"/>
        </p:nvSpPr>
        <p:spPr>
          <a:xfrm flipH="1" flipV="1">
            <a:off x="4421053" y="-48206"/>
            <a:ext cx="7770947" cy="622259"/>
          </a:xfrm>
          <a:custGeom>
            <a:avLst/>
            <a:gdLst>
              <a:gd name="connsiteX0" fmla="*/ 0 w 11176000"/>
              <a:gd name="connsiteY0" fmla="*/ 673100 h 673100"/>
              <a:gd name="connsiteX1" fmla="*/ 0 w 11176000"/>
              <a:gd name="connsiteY1" fmla="*/ 0 h 673100"/>
              <a:gd name="connsiteX2" fmla="*/ 11176000 w 11176000"/>
              <a:gd name="connsiteY2" fmla="*/ 673100 h 673100"/>
              <a:gd name="connsiteX3" fmla="*/ 0 w 11176000"/>
              <a:gd name="connsiteY3" fmla="*/ 673100 h 673100"/>
              <a:gd name="connsiteX0" fmla="*/ 0 w 11176000"/>
              <a:gd name="connsiteY0" fmla="*/ 689203 h 689203"/>
              <a:gd name="connsiteX1" fmla="*/ 0 w 11176000"/>
              <a:gd name="connsiteY1" fmla="*/ 16103 h 689203"/>
              <a:gd name="connsiteX2" fmla="*/ 11176000 w 11176000"/>
              <a:gd name="connsiteY2" fmla="*/ 689203 h 689203"/>
              <a:gd name="connsiteX3" fmla="*/ 0 w 11176000"/>
              <a:gd name="connsiteY3" fmla="*/ 689203 h 689203"/>
              <a:gd name="connsiteX0" fmla="*/ 0 w 11176000"/>
              <a:gd name="connsiteY0" fmla="*/ 685861 h 685861"/>
              <a:gd name="connsiteX1" fmla="*/ 0 w 11176000"/>
              <a:gd name="connsiteY1" fmla="*/ 12761 h 685861"/>
              <a:gd name="connsiteX2" fmla="*/ 11176000 w 11176000"/>
              <a:gd name="connsiteY2" fmla="*/ 685861 h 685861"/>
              <a:gd name="connsiteX3" fmla="*/ 0 w 11176000"/>
              <a:gd name="connsiteY3" fmla="*/ 685861 h 685861"/>
              <a:gd name="connsiteX0" fmla="*/ 0 w 11176000"/>
              <a:gd name="connsiteY0" fmla="*/ 548751 h 548751"/>
              <a:gd name="connsiteX1" fmla="*/ 12700 w 11176000"/>
              <a:gd name="connsiteY1" fmla="*/ 15351 h 548751"/>
              <a:gd name="connsiteX2" fmla="*/ 11176000 w 11176000"/>
              <a:gd name="connsiteY2" fmla="*/ 548751 h 548751"/>
              <a:gd name="connsiteX3" fmla="*/ 0 w 11176000"/>
              <a:gd name="connsiteY3" fmla="*/ 548751 h 548751"/>
              <a:gd name="connsiteX0" fmla="*/ 6350 w 11182350"/>
              <a:gd name="connsiteY0" fmla="*/ 548751 h 548751"/>
              <a:gd name="connsiteX1" fmla="*/ 0 w 11182350"/>
              <a:gd name="connsiteY1" fmla="*/ 15351 h 548751"/>
              <a:gd name="connsiteX2" fmla="*/ 11182350 w 11182350"/>
              <a:gd name="connsiteY2" fmla="*/ 548751 h 548751"/>
              <a:gd name="connsiteX3" fmla="*/ 6350 w 11182350"/>
              <a:gd name="connsiteY3" fmla="*/ 548751 h 54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82350" h="548751">
                <a:moveTo>
                  <a:pt x="6350" y="548751"/>
                </a:moveTo>
                <a:cubicBezTo>
                  <a:pt x="4233" y="370951"/>
                  <a:pt x="2117" y="193151"/>
                  <a:pt x="0" y="15351"/>
                </a:cubicBezTo>
                <a:cubicBezTo>
                  <a:pt x="4969933" y="-103182"/>
                  <a:pt x="6936317" y="502184"/>
                  <a:pt x="11182350" y="548751"/>
                </a:cubicBezTo>
                <a:lnTo>
                  <a:pt x="6350" y="548751"/>
                </a:lnTo>
                <a:close/>
              </a:path>
            </a:pathLst>
          </a:custGeom>
          <a:solidFill>
            <a:srgbClr val="D0121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C9AF6E6D-FBBA-4676-B6F0-0046F60161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236" y="22962"/>
            <a:ext cx="1654482" cy="479926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E903CC6A-EFA6-421F-9674-D932B1A4329E}"/>
              </a:ext>
            </a:extLst>
          </p:cNvPr>
          <p:cNvSpPr/>
          <p:nvPr userDrawn="1"/>
        </p:nvSpPr>
        <p:spPr>
          <a:xfrm flipH="1">
            <a:off x="668541" y="405778"/>
            <a:ext cx="63536" cy="5636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标题 1">
            <a:extLst>
              <a:ext uri="{FF2B5EF4-FFF2-40B4-BE49-F238E27FC236}">
                <a16:creationId xmlns:a16="http://schemas.microsoft.com/office/drawing/2014/main" id="{8747F864-434C-4842-AB17-52D11B03B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506" y="24833"/>
            <a:ext cx="10515600" cy="1325563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33" name="Picture" descr="Picture">
            <a:extLst>
              <a:ext uri="{FF2B5EF4-FFF2-40B4-BE49-F238E27FC236}">
                <a16:creationId xmlns:a16="http://schemas.microsoft.com/office/drawing/2014/main" id="{7DEA70A1-ADCA-40D7-8AB2-4F34D58821B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668541" y="1398602"/>
            <a:ext cx="10858500" cy="4721224"/>
          </a:xfrm>
          <a:prstGeom prst="rect">
            <a:avLst/>
          </a:prstGeom>
          <a:effectLst>
            <a:outerShdw blurRad="152400" dist="79726" dir="2700000" algn="ctr">
              <a:srgbClr val="000000">
                <a:alpha val="30000"/>
              </a:srgbClr>
            </a:outerShdw>
          </a:effectLst>
        </p:spPr>
      </p:pic>
      <p:sp>
        <p:nvSpPr>
          <p:cNvPr id="41" name="文本占位符 5">
            <a:extLst>
              <a:ext uri="{FF2B5EF4-FFF2-40B4-BE49-F238E27FC236}">
                <a16:creationId xmlns:a16="http://schemas.microsoft.com/office/drawing/2014/main" id="{44955D03-6591-4D32-AA2F-F73970E4DF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32756" y="4653055"/>
            <a:ext cx="2030936" cy="60120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64FF1B5-1613-45A2-810D-545322E580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26930" y="1755393"/>
            <a:ext cx="2036762" cy="25971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3" name="图片占位符 2">
            <a:extLst>
              <a:ext uri="{FF2B5EF4-FFF2-40B4-BE49-F238E27FC236}">
                <a16:creationId xmlns:a16="http://schemas.microsoft.com/office/drawing/2014/main" id="{E6967981-D2B5-4740-8A59-9E814569D11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52567" y="1755393"/>
            <a:ext cx="2036762" cy="25971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4" name="图片占位符 2">
            <a:extLst>
              <a:ext uri="{FF2B5EF4-FFF2-40B4-BE49-F238E27FC236}">
                <a16:creationId xmlns:a16="http://schemas.microsoft.com/office/drawing/2014/main" id="{4DA93EA3-E3BB-4219-8DB8-0F849BF18EF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78204" y="1755393"/>
            <a:ext cx="2036762" cy="25971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6" name="图片占位符 2">
            <a:extLst>
              <a:ext uri="{FF2B5EF4-FFF2-40B4-BE49-F238E27FC236}">
                <a16:creationId xmlns:a16="http://schemas.microsoft.com/office/drawing/2014/main" id="{769C4E34-511A-496D-B96B-68646FAD262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703841" y="1755393"/>
            <a:ext cx="2036762" cy="259715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8" name="文本占位符 5">
            <a:extLst>
              <a:ext uri="{FF2B5EF4-FFF2-40B4-BE49-F238E27FC236}">
                <a16:creationId xmlns:a16="http://schemas.microsoft.com/office/drawing/2014/main" id="{05CDC98E-E03D-4253-8F28-D8896D5C88B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58393" y="4653055"/>
            <a:ext cx="2030936" cy="60120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  <p:sp>
        <p:nvSpPr>
          <p:cNvPr id="34" name="文本占位符 5">
            <a:extLst>
              <a:ext uri="{FF2B5EF4-FFF2-40B4-BE49-F238E27FC236}">
                <a16:creationId xmlns:a16="http://schemas.microsoft.com/office/drawing/2014/main" id="{461D1223-EDE9-40A2-8E0C-7C5F9ABA133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84030" y="4653055"/>
            <a:ext cx="2030936" cy="60120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  <p:sp>
        <p:nvSpPr>
          <p:cNvPr id="35" name="文本占位符 5">
            <a:extLst>
              <a:ext uri="{FF2B5EF4-FFF2-40B4-BE49-F238E27FC236}">
                <a16:creationId xmlns:a16="http://schemas.microsoft.com/office/drawing/2014/main" id="{4FCE4988-1104-43A3-B87A-E8F535CB4E6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728308" y="4653055"/>
            <a:ext cx="2030936" cy="601207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</p:spTree>
    <p:extLst>
      <p:ext uri="{BB962C8B-B14F-4D97-AF65-F5344CB8AC3E}">
        <p14:creationId xmlns:p14="http://schemas.microsoft.com/office/powerpoint/2010/main" val="378708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-湖南大学模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51282CA1-9022-4F58-A670-3AD1EC6135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2000"/>
          </a:blip>
          <a:srcRect l="8616" r="86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940969F8-F980-43DE-8F13-DDB1974C11EE}"/>
              </a:ext>
            </a:extLst>
          </p:cNvPr>
          <p:cNvSpPr/>
          <p:nvPr userDrawn="1"/>
        </p:nvSpPr>
        <p:spPr>
          <a:xfrm>
            <a:off x="-9112" y="6498728"/>
            <a:ext cx="121920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页脚占位符 2">
            <a:extLst>
              <a:ext uri="{FF2B5EF4-FFF2-40B4-BE49-F238E27FC236}">
                <a16:creationId xmlns:a16="http://schemas.microsoft.com/office/drawing/2014/main" id="{66B36100-037D-4A1A-BCF0-50A7E6D296FE}"/>
              </a:ext>
            </a:extLst>
          </p:cNvPr>
          <p:cNvSpPr txBox="1">
            <a:spLocks/>
          </p:cNvSpPr>
          <p:nvPr userDrawn="1"/>
        </p:nvSpPr>
        <p:spPr>
          <a:xfrm>
            <a:off x="4069915" y="652273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pc="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 dirty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cs typeface="Arial" panose="020B0604020202020204" pitchFamily="34" charset="0"/>
              </a:rPr>
              <a:t>实事求是 敢为人先 </a:t>
            </a:r>
            <a:r>
              <a:rPr lang="en-US" altLang="zh-CN" spc="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灯片编号占位符 5">
            <a:extLst>
              <a:ext uri="{FF2B5EF4-FFF2-40B4-BE49-F238E27FC236}">
                <a16:creationId xmlns:a16="http://schemas.microsoft.com/office/drawing/2014/main" id="{65E30ABA-630F-4B84-BB7F-171F0D7F36CF}"/>
              </a:ext>
            </a:extLst>
          </p:cNvPr>
          <p:cNvSpPr txBox="1">
            <a:spLocks/>
          </p:cNvSpPr>
          <p:nvPr userDrawn="1"/>
        </p:nvSpPr>
        <p:spPr>
          <a:xfrm>
            <a:off x="8760573" y="65123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B76156-88C3-4342-990D-42328ACD652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8910F8EB-6647-4403-BFE3-C27C78D4EE1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726506" y="24833"/>
            <a:ext cx="10515600" cy="1325563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74F921E-0506-454B-8E04-0DED1FCF3B0A}"/>
              </a:ext>
            </a:extLst>
          </p:cNvPr>
          <p:cNvSpPr/>
          <p:nvPr userDrawn="1"/>
        </p:nvSpPr>
        <p:spPr>
          <a:xfrm flipH="1">
            <a:off x="668541" y="405778"/>
            <a:ext cx="63536" cy="5636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Right Triangle 1">
            <a:extLst>
              <a:ext uri="{FF2B5EF4-FFF2-40B4-BE49-F238E27FC236}">
                <a16:creationId xmlns:a16="http://schemas.microsoft.com/office/drawing/2014/main" id="{9AD2ADCB-1936-428D-9AFE-6AB764026870}"/>
              </a:ext>
            </a:extLst>
          </p:cNvPr>
          <p:cNvSpPr/>
          <p:nvPr/>
        </p:nvSpPr>
        <p:spPr>
          <a:xfrm flipH="1" flipV="1">
            <a:off x="4421053" y="-48206"/>
            <a:ext cx="7770947" cy="622259"/>
          </a:xfrm>
          <a:custGeom>
            <a:avLst/>
            <a:gdLst>
              <a:gd name="connsiteX0" fmla="*/ 0 w 11176000"/>
              <a:gd name="connsiteY0" fmla="*/ 673100 h 673100"/>
              <a:gd name="connsiteX1" fmla="*/ 0 w 11176000"/>
              <a:gd name="connsiteY1" fmla="*/ 0 h 673100"/>
              <a:gd name="connsiteX2" fmla="*/ 11176000 w 11176000"/>
              <a:gd name="connsiteY2" fmla="*/ 673100 h 673100"/>
              <a:gd name="connsiteX3" fmla="*/ 0 w 11176000"/>
              <a:gd name="connsiteY3" fmla="*/ 673100 h 673100"/>
              <a:gd name="connsiteX0" fmla="*/ 0 w 11176000"/>
              <a:gd name="connsiteY0" fmla="*/ 689203 h 689203"/>
              <a:gd name="connsiteX1" fmla="*/ 0 w 11176000"/>
              <a:gd name="connsiteY1" fmla="*/ 16103 h 689203"/>
              <a:gd name="connsiteX2" fmla="*/ 11176000 w 11176000"/>
              <a:gd name="connsiteY2" fmla="*/ 689203 h 689203"/>
              <a:gd name="connsiteX3" fmla="*/ 0 w 11176000"/>
              <a:gd name="connsiteY3" fmla="*/ 689203 h 689203"/>
              <a:gd name="connsiteX0" fmla="*/ 0 w 11176000"/>
              <a:gd name="connsiteY0" fmla="*/ 685861 h 685861"/>
              <a:gd name="connsiteX1" fmla="*/ 0 w 11176000"/>
              <a:gd name="connsiteY1" fmla="*/ 12761 h 685861"/>
              <a:gd name="connsiteX2" fmla="*/ 11176000 w 11176000"/>
              <a:gd name="connsiteY2" fmla="*/ 685861 h 685861"/>
              <a:gd name="connsiteX3" fmla="*/ 0 w 11176000"/>
              <a:gd name="connsiteY3" fmla="*/ 685861 h 685861"/>
              <a:gd name="connsiteX0" fmla="*/ 0 w 11176000"/>
              <a:gd name="connsiteY0" fmla="*/ 548751 h 548751"/>
              <a:gd name="connsiteX1" fmla="*/ 12700 w 11176000"/>
              <a:gd name="connsiteY1" fmla="*/ 15351 h 548751"/>
              <a:gd name="connsiteX2" fmla="*/ 11176000 w 11176000"/>
              <a:gd name="connsiteY2" fmla="*/ 548751 h 548751"/>
              <a:gd name="connsiteX3" fmla="*/ 0 w 11176000"/>
              <a:gd name="connsiteY3" fmla="*/ 548751 h 548751"/>
              <a:gd name="connsiteX0" fmla="*/ 6350 w 11182350"/>
              <a:gd name="connsiteY0" fmla="*/ 548751 h 548751"/>
              <a:gd name="connsiteX1" fmla="*/ 0 w 11182350"/>
              <a:gd name="connsiteY1" fmla="*/ 15351 h 548751"/>
              <a:gd name="connsiteX2" fmla="*/ 11182350 w 11182350"/>
              <a:gd name="connsiteY2" fmla="*/ 548751 h 548751"/>
              <a:gd name="connsiteX3" fmla="*/ 6350 w 11182350"/>
              <a:gd name="connsiteY3" fmla="*/ 548751 h 54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82350" h="548751">
                <a:moveTo>
                  <a:pt x="6350" y="548751"/>
                </a:moveTo>
                <a:cubicBezTo>
                  <a:pt x="4233" y="370951"/>
                  <a:pt x="2117" y="193151"/>
                  <a:pt x="0" y="15351"/>
                </a:cubicBezTo>
                <a:cubicBezTo>
                  <a:pt x="4969933" y="-103182"/>
                  <a:pt x="6936317" y="502184"/>
                  <a:pt x="11182350" y="548751"/>
                </a:cubicBezTo>
                <a:lnTo>
                  <a:pt x="6350" y="548751"/>
                </a:lnTo>
                <a:close/>
              </a:path>
            </a:pathLst>
          </a:custGeom>
          <a:solidFill>
            <a:srgbClr val="D0121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EF3ED44D-F18D-4888-BD33-1F75265F90A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236" y="22962"/>
            <a:ext cx="1654482" cy="479926"/>
          </a:xfrm>
          <a:prstGeom prst="rect">
            <a:avLst/>
          </a:prstGeom>
        </p:spPr>
      </p:pic>
      <p:pic>
        <p:nvPicPr>
          <p:cNvPr id="28" name="Picture" descr="Picture">
            <a:extLst>
              <a:ext uri="{FF2B5EF4-FFF2-40B4-BE49-F238E27FC236}">
                <a16:creationId xmlns:a16="http://schemas.microsoft.com/office/drawing/2014/main" id="{39237EF9-6262-4C53-937C-AFE133C6F5B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660400" y="1373476"/>
            <a:ext cx="10858500" cy="4721224"/>
          </a:xfrm>
          <a:prstGeom prst="rect">
            <a:avLst/>
          </a:prstGeom>
          <a:effectLst>
            <a:outerShdw blurRad="152400" dist="79726" dir="2700000" algn="ctr">
              <a:srgbClr val="000000">
                <a:alpha val="3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0487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横长图三段式-湖南大学模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51282CA1-9022-4F58-A670-3AD1EC6135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2000"/>
          </a:blip>
          <a:srcRect l="8616" r="86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940969F8-F980-43DE-8F13-DDB1974C11EE}"/>
              </a:ext>
            </a:extLst>
          </p:cNvPr>
          <p:cNvSpPr/>
          <p:nvPr userDrawn="1"/>
        </p:nvSpPr>
        <p:spPr>
          <a:xfrm>
            <a:off x="-9112" y="6498728"/>
            <a:ext cx="121920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页脚占位符 2">
            <a:extLst>
              <a:ext uri="{FF2B5EF4-FFF2-40B4-BE49-F238E27FC236}">
                <a16:creationId xmlns:a16="http://schemas.microsoft.com/office/drawing/2014/main" id="{66B36100-037D-4A1A-BCF0-50A7E6D296FE}"/>
              </a:ext>
            </a:extLst>
          </p:cNvPr>
          <p:cNvSpPr txBox="1">
            <a:spLocks/>
          </p:cNvSpPr>
          <p:nvPr userDrawn="1"/>
        </p:nvSpPr>
        <p:spPr>
          <a:xfrm>
            <a:off x="4069915" y="652273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pc="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 dirty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cs typeface="Arial" panose="020B0604020202020204" pitchFamily="34" charset="0"/>
              </a:rPr>
              <a:t>实事求是 敢为人先 </a:t>
            </a:r>
            <a:r>
              <a:rPr lang="en-US" altLang="zh-CN" spc="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灯片编号占位符 5">
            <a:extLst>
              <a:ext uri="{FF2B5EF4-FFF2-40B4-BE49-F238E27FC236}">
                <a16:creationId xmlns:a16="http://schemas.microsoft.com/office/drawing/2014/main" id="{65E30ABA-630F-4B84-BB7F-171F0D7F36CF}"/>
              </a:ext>
            </a:extLst>
          </p:cNvPr>
          <p:cNvSpPr txBox="1">
            <a:spLocks/>
          </p:cNvSpPr>
          <p:nvPr userDrawn="1"/>
        </p:nvSpPr>
        <p:spPr>
          <a:xfrm>
            <a:off x="8760573" y="65123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B76156-88C3-4342-990D-42328ACD652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4" name="Right Triangle 1">
            <a:extLst>
              <a:ext uri="{FF2B5EF4-FFF2-40B4-BE49-F238E27FC236}">
                <a16:creationId xmlns:a16="http://schemas.microsoft.com/office/drawing/2014/main" id="{9AD2ADCB-1936-428D-9AFE-6AB764026870}"/>
              </a:ext>
            </a:extLst>
          </p:cNvPr>
          <p:cNvSpPr/>
          <p:nvPr/>
        </p:nvSpPr>
        <p:spPr>
          <a:xfrm flipH="1" flipV="1">
            <a:off x="4421053" y="-48206"/>
            <a:ext cx="7770947" cy="622259"/>
          </a:xfrm>
          <a:custGeom>
            <a:avLst/>
            <a:gdLst>
              <a:gd name="connsiteX0" fmla="*/ 0 w 11176000"/>
              <a:gd name="connsiteY0" fmla="*/ 673100 h 673100"/>
              <a:gd name="connsiteX1" fmla="*/ 0 w 11176000"/>
              <a:gd name="connsiteY1" fmla="*/ 0 h 673100"/>
              <a:gd name="connsiteX2" fmla="*/ 11176000 w 11176000"/>
              <a:gd name="connsiteY2" fmla="*/ 673100 h 673100"/>
              <a:gd name="connsiteX3" fmla="*/ 0 w 11176000"/>
              <a:gd name="connsiteY3" fmla="*/ 673100 h 673100"/>
              <a:gd name="connsiteX0" fmla="*/ 0 w 11176000"/>
              <a:gd name="connsiteY0" fmla="*/ 689203 h 689203"/>
              <a:gd name="connsiteX1" fmla="*/ 0 w 11176000"/>
              <a:gd name="connsiteY1" fmla="*/ 16103 h 689203"/>
              <a:gd name="connsiteX2" fmla="*/ 11176000 w 11176000"/>
              <a:gd name="connsiteY2" fmla="*/ 689203 h 689203"/>
              <a:gd name="connsiteX3" fmla="*/ 0 w 11176000"/>
              <a:gd name="connsiteY3" fmla="*/ 689203 h 689203"/>
              <a:gd name="connsiteX0" fmla="*/ 0 w 11176000"/>
              <a:gd name="connsiteY0" fmla="*/ 685861 h 685861"/>
              <a:gd name="connsiteX1" fmla="*/ 0 w 11176000"/>
              <a:gd name="connsiteY1" fmla="*/ 12761 h 685861"/>
              <a:gd name="connsiteX2" fmla="*/ 11176000 w 11176000"/>
              <a:gd name="connsiteY2" fmla="*/ 685861 h 685861"/>
              <a:gd name="connsiteX3" fmla="*/ 0 w 11176000"/>
              <a:gd name="connsiteY3" fmla="*/ 685861 h 685861"/>
              <a:gd name="connsiteX0" fmla="*/ 0 w 11176000"/>
              <a:gd name="connsiteY0" fmla="*/ 548751 h 548751"/>
              <a:gd name="connsiteX1" fmla="*/ 12700 w 11176000"/>
              <a:gd name="connsiteY1" fmla="*/ 15351 h 548751"/>
              <a:gd name="connsiteX2" fmla="*/ 11176000 w 11176000"/>
              <a:gd name="connsiteY2" fmla="*/ 548751 h 548751"/>
              <a:gd name="connsiteX3" fmla="*/ 0 w 11176000"/>
              <a:gd name="connsiteY3" fmla="*/ 548751 h 548751"/>
              <a:gd name="connsiteX0" fmla="*/ 6350 w 11182350"/>
              <a:gd name="connsiteY0" fmla="*/ 548751 h 548751"/>
              <a:gd name="connsiteX1" fmla="*/ 0 w 11182350"/>
              <a:gd name="connsiteY1" fmla="*/ 15351 h 548751"/>
              <a:gd name="connsiteX2" fmla="*/ 11182350 w 11182350"/>
              <a:gd name="connsiteY2" fmla="*/ 548751 h 548751"/>
              <a:gd name="connsiteX3" fmla="*/ 6350 w 11182350"/>
              <a:gd name="connsiteY3" fmla="*/ 548751 h 54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82350" h="548751">
                <a:moveTo>
                  <a:pt x="6350" y="548751"/>
                </a:moveTo>
                <a:cubicBezTo>
                  <a:pt x="4233" y="370951"/>
                  <a:pt x="2117" y="193151"/>
                  <a:pt x="0" y="15351"/>
                </a:cubicBezTo>
                <a:cubicBezTo>
                  <a:pt x="4969933" y="-103182"/>
                  <a:pt x="6936317" y="502184"/>
                  <a:pt x="11182350" y="548751"/>
                </a:cubicBezTo>
                <a:lnTo>
                  <a:pt x="6350" y="548751"/>
                </a:lnTo>
                <a:close/>
              </a:path>
            </a:pathLst>
          </a:custGeom>
          <a:solidFill>
            <a:srgbClr val="D0121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EF3ED44D-F18D-4888-BD33-1F75265F90A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236" y="22962"/>
            <a:ext cx="1654482" cy="479926"/>
          </a:xfrm>
          <a:prstGeom prst="rect">
            <a:avLst/>
          </a:prstGeom>
        </p:spPr>
      </p:pic>
      <p:sp>
        <p:nvSpPr>
          <p:cNvPr id="19" name="标题 1">
            <a:extLst>
              <a:ext uri="{FF2B5EF4-FFF2-40B4-BE49-F238E27FC236}">
                <a16:creationId xmlns:a16="http://schemas.microsoft.com/office/drawing/2014/main" id="{8910F8EB-6647-4403-BFE3-C27C78D4E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506" y="24833"/>
            <a:ext cx="10515600" cy="1325563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74F921E-0506-454B-8E04-0DED1FCF3B0A}"/>
              </a:ext>
            </a:extLst>
          </p:cNvPr>
          <p:cNvSpPr/>
          <p:nvPr/>
        </p:nvSpPr>
        <p:spPr>
          <a:xfrm flipH="1">
            <a:off x="668541" y="405778"/>
            <a:ext cx="63536" cy="5636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1" name="Picture" descr="Picture">
            <a:extLst>
              <a:ext uri="{FF2B5EF4-FFF2-40B4-BE49-F238E27FC236}">
                <a16:creationId xmlns:a16="http://schemas.microsoft.com/office/drawing/2014/main" id="{44AFB586-859B-463F-8E90-ACBC7BE0211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668541" y="1387656"/>
            <a:ext cx="10858500" cy="4721224"/>
          </a:xfrm>
          <a:prstGeom prst="rect">
            <a:avLst/>
          </a:prstGeom>
          <a:effectLst>
            <a:outerShdw blurRad="152400" dist="79726" dir="2700000" algn="ctr">
              <a:srgbClr val="000000">
                <a:alpha val="30000"/>
              </a:srgbClr>
            </a:outerShdw>
          </a:effectLst>
        </p:spPr>
      </p:pic>
      <p:sp>
        <p:nvSpPr>
          <p:cNvPr id="13" name="íṧḷiḑê">
            <a:extLst>
              <a:ext uri="{FF2B5EF4-FFF2-40B4-BE49-F238E27FC236}">
                <a16:creationId xmlns:a16="http://schemas.microsoft.com/office/drawing/2014/main" id="{E14B7AEB-B6C2-46E4-B47D-193857B16F11}"/>
              </a:ext>
            </a:extLst>
          </p:cNvPr>
          <p:cNvSpPr/>
          <p:nvPr/>
        </p:nvSpPr>
        <p:spPr>
          <a:xfrm>
            <a:off x="688308" y="3819730"/>
            <a:ext cx="10845800" cy="468411"/>
          </a:xfrm>
          <a:prstGeom prst="rect">
            <a:avLst/>
          </a:prstGeom>
          <a:solidFill>
            <a:srgbClr val="C00000">
              <a:alpha val="67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lIns="91440" tIns="45720" rIns="91440" bIns="45720" rtlCol="0" anchor="ctr"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1DE4A86D-6DD9-46CD-8D65-B93D5650F7D5}"/>
              </a:ext>
            </a:extLst>
          </p:cNvPr>
          <p:cNvCxnSpPr>
            <a:cxnSpLocks/>
          </p:cNvCxnSpPr>
          <p:nvPr/>
        </p:nvCxnSpPr>
        <p:spPr>
          <a:xfrm>
            <a:off x="8143817" y="3819730"/>
            <a:ext cx="0" cy="2314370"/>
          </a:xfrm>
          <a:prstGeom prst="line">
            <a:avLst/>
          </a:prstGeom>
          <a:noFill/>
          <a:ln w="3175" cap="rnd" cmpd="sng" algn="ctr">
            <a:solidFill>
              <a:schemeClr val="bg1">
                <a:lumMod val="85000"/>
              </a:schemeClr>
            </a:solidFill>
            <a:prstDash val="solid"/>
            <a:round/>
          </a:ln>
          <a:effectLst/>
        </p:spPr>
      </p:cxnSp>
      <p:sp>
        <p:nvSpPr>
          <p:cNvPr id="6" name="图片占位符 5">
            <a:extLst>
              <a:ext uri="{FF2B5EF4-FFF2-40B4-BE49-F238E27FC236}">
                <a16:creationId xmlns:a16="http://schemas.microsoft.com/office/drawing/2014/main" id="{AFF23B53-DCB5-4992-AA00-2438B9883F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6314" y="1398602"/>
            <a:ext cx="10815384" cy="2387966"/>
          </a:xfrm>
        </p:spPr>
        <p:txBody>
          <a:bodyPr/>
          <a:lstStyle/>
          <a:p>
            <a:endParaRPr lang="zh-CN" altLang="en-US"/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17BB67CE-63A7-4964-AAA1-020921CDCC4C}"/>
              </a:ext>
            </a:extLst>
          </p:cNvPr>
          <p:cNvCxnSpPr>
            <a:cxnSpLocks/>
          </p:cNvCxnSpPr>
          <p:nvPr userDrawn="1"/>
        </p:nvCxnSpPr>
        <p:spPr>
          <a:xfrm>
            <a:off x="4069915" y="3819730"/>
            <a:ext cx="0" cy="2314370"/>
          </a:xfrm>
          <a:prstGeom prst="line">
            <a:avLst/>
          </a:prstGeom>
          <a:noFill/>
          <a:ln w="3175" cap="rnd" cmpd="sng" algn="ctr">
            <a:solidFill>
              <a:schemeClr val="bg1">
                <a:lumMod val="85000"/>
              </a:schemeClr>
            </a:solidFill>
            <a:prstDash val="solid"/>
            <a:round/>
          </a:ln>
          <a:effectLst/>
        </p:spPr>
      </p:cxnSp>
      <p:sp>
        <p:nvSpPr>
          <p:cNvPr id="44" name="文本占位符 5">
            <a:extLst>
              <a:ext uri="{FF2B5EF4-FFF2-40B4-BE49-F238E27FC236}">
                <a16:creationId xmlns:a16="http://schemas.microsoft.com/office/drawing/2014/main" id="{1A1956FF-3786-4395-B2FC-B0B2089CDB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60505" y="3846207"/>
            <a:ext cx="1443504" cy="38847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40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  <p:sp>
        <p:nvSpPr>
          <p:cNvPr id="45" name="文本占位符 5">
            <a:extLst>
              <a:ext uri="{FF2B5EF4-FFF2-40B4-BE49-F238E27FC236}">
                <a16:creationId xmlns:a16="http://schemas.microsoft.com/office/drawing/2014/main" id="{50737E98-08C3-4788-8C00-E92A8AE350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49980" y="3869894"/>
            <a:ext cx="1443504" cy="38847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40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  <p:sp>
        <p:nvSpPr>
          <p:cNvPr id="46" name="文本占位符 5">
            <a:extLst>
              <a:ext uri="{FF2B5EF4-FFF2-40B4-BE49-F238E27FC236}">
                <a16:creationId xmlns:a16="http://schemas.microsoft.com/office/drawing/2014/main" id="{1C5CB03F-37AD-43F8-8E73-FFC4D02FE5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94151" y="3856887"/>
            <a:ext cx="1443504" cy="38847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2400"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  <p:sp>
        <p:nvSpPr>
          <p:cNvPr id="47" name="文本占位符 5">
            <a:extLst>
              <a:ext uri="{FF2B5EF4-FFF2-40B4-BE49-F238E27FC236}">
                <a16:creationId xmlns:a16="http://schemas.microsoft.com/office/drawing/2014/main" id="{F1646065-25E2-4D9D-ACAA-531D066A5B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01438" y="4572420"/>
            <a:ext cx="3057190" cy="154740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  <p:sp>
        <p:nvSpPr>
          <p:cNvPr id="48" name="文本占位符 5">
            <a:extLst>
              <a:ext uri="{FF2B5EF4-FFF2-40B4-BE49-F238E27FC236}">
                <a16:creationId xmlns:a16="http://schemas.microsoft.com/office/drawing/2014/main" id="{F17F8B91-0D8F-4260-AD7F-0BFB84F639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31382" y="4586692"/>
            <a:ext cx="3057190" cy="156002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  <p:sp>
        <p:nvSpPr>
          <p:cNvPr id="50" name="文本占位符 5">
            <a:extLst>
              <a:ext uri="{FF2B5EF4-FFF2-40B4-BE49-F238E27FC236}">
                <a16:creationId xmlns:a16="http://schemas.microsoft.com/office/drawing/2014/main" id="{B49AAD74-7B97-44DB-AE79-A4FA79B60E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10766" y="4572420"/>
            <a:ext cx="3104636" cy="15474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</p:spTree>
    <p:extLst>
      <p:ext uri="{BB962C8B-B14F-4D97-AF65-F5344CB8AC3E}">
        <p14:creationId xmlns:p14="http://schemas.microsoft.com/office/powerpoint/2010/main" val="135356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图多段式-湖南大学模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51282CA1-9022-4F58-A670-3AD1EC6135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2000"/>
          </a:blip>
          <a:srcRect l="8616" r="86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940969F8-F980-43DE-8F13-DDB1974C11EE}"/>
              </a:ext>
            </a:extLst>
          </p:cNvPr>
          <p:cNvSpPr/>
          <p:nvPr userDrawn="1"/>
        </p:nvSpPr>
        <p:spPr>
          <a:xfrm>
            <a:off x="-9112" y="6498728"/>
            <a:ext cx="121920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页脚占位符 2">
            <a:extLst>
              <a:ext uri="{FF2B5EF4-FFF2-40B4-BE49-F238E27FC236}">
                <a16:creationId xmlns:a16="http://schemas.microsoft.com/office/drawing/2014/main" id="{66B36100-037D-4A1A-BCF0-50A7E6D296FE}"/>
              </a:ext>
            </a:extLst>
          </p:cNvPr>
          <p:cNvSpPr txBox="1">
            <a:spLocks/>
          </p:cNvSpPr>
          <p:nvPr userDrawn="1"/>
        </p:nvSpPr>
        <p:spPr>
          <a:xfrm>
            <a:off x="4069915" y="652273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pc="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 dirty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cs typeface="Arial" panose="020B0604020202020204" pitchFamily="34" charset="0"/>
              </a:rPr>
              <a:t>实事求是 敢为人先 </a:t>
            </a:r>
            <a:r>
              <a:rPr lang="en-US" altLang="zh-CN" spc="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灯片编号占位符 5">
            <a:extLst>
              <a:ext uri="{FF2B5EF4-FFF2-40B4-BE49-F238E27FC236}">
                <a16:creationId xmlns:a16="http://schemas.microsoft.com/office/drawing/2014/main" id="{65E30ABA-630F-4B84-BB7F-171F0D7F36CF}"/>
              </a:ext>
            </a:extLst>
          </p:cNvPr>
          <p:cNvSpPr txBox="1">
            <a:spLocks/>
          </p:cNvSpPr>
          <p:nvPr userDrawn="1"/>
        </p:nvSpPr>
        <p:spPr>
          <a:xfrm>
            <a:off x="8760573" y="65123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B76156-88C3-4342-990D-42328ACD652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8910F8EB-6647-4403-BFE3-C27C78D4EE1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726506" y="24833"/>
            <a:ext cx="10515600" cy="1325563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74F921E-0506-454B-8E04-0DED1FCF3B0A}"/>
              </a:ext>
            </a:extLst>
          </p:cNvPr>
          <p:cNvSpPr/>
          <p:nvPr userDrawn="1"/>
        </p:nvSpPr>
        <p:spPr>
          <a:xfrm flipH="1">
            <a:off x="668541" y="405778"/>
            <a:ext cx="63536" cy="5636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Right Triangle 1">
            <a:extLst>
              <a:ext uri="{FF2B5EF4-FFF2-40B4-BE49-F238E27FC236}">
                <a16:creationId xmlns:a16="http://schemas.microsoft.com/office/drawing/2014/main" id="{9AD2ADCB-1936-428D-9AFE-6AB764026870}"/>
              </a:ext>
            </a:extLst>
          </p:cNvPr>
          <p:cNvSpPr/>
          <p:nvPr/>
        </p:nvSpPr>
        <p:spPr>
          <a:xfrm flipH="1" flipV="1">
            <a:off x="4421053" y="-48206"/>
            <a:ext cx="7770947" cy="622259"/>
          </a:xfrm>
          <a:custGeom>
            <a:avLst/>
            <a:gdLst>
              <a:gd name="connsiteX0" fmla="*/ 0 w 11176000"/>
              <a:gd name="connsiteY0" fmla="*/ 673100 h 673100"/>
              <a:gd name="connsiteX1" fmla="*/ 0 w 11176000"/>
              <a:gd name="connsiteY1" fmla="*/ 0 h 673100"/>
              <a:gd name="connsiteX2" fmla="*/ 11176000 w 11176000"/>
              <a:gd name="connsiteY2" fmla="*/ 673100 h 673100"/>
              <a:gd name="connsiteX3" fmla="*/ 0 w 11176000"/>
              <a:gd name="connsiteY3" fmla="*/ 673100 h 673100"/>
              <a:gd name="connsiteX0" fmla="*/ 0 w 11176000"/>
              <a:gd name="connsiteY0" fmla="*/ 689203 h 689203"/>
              <a:gd name="connsiteX1" fmla="*/ 0 w 11176000"/>
              <a:gd name="connsiteY1" fmla="*/ 16103 h 689203"/>
              <a:gd name="connsiteX2" fmla="*/ 11176000 w 11176000"/>
              <a:gd name="connsiteY2" fmla="*/ 689203 h 689203"/>
              <a:gd name="connsiteX3" fmla="*/ 0 w 11176000"/>
              <a:gd name="connsiteY3" fmla="*/ 689203 h 689203"/>
              <a:gd name="connsiteX0" fmla="*/ 0 w 11176000"/>
              <a:gd name="connsiteY0" fmla="*/ 685861 h 685861"/>
              <a:gd name="connsiteX1" fmla="*/ 0 w 11176000"/>
              <a:gd name="connsiteY1" fmla="*/ 12761 h 685861"/>
              <a:gd name="connsiteX2" fmla="*/ 11176000 w 11176000"/>
              <a:gd name="connsiteY2" fmla="*/ 685861 h 685861"/>
              <a:gd name="connsiteX3" fmla="*/ 0 w 11176000"/>
              <a:gd name="connsiteY3" fmla="*/ 685861 h 685861"/>
              <a:gd name="connsiteX0" fmla="*/ 0 w 11176000"/>
              <a:gd name="connsiteY0" fmla="*/ 548751 h 548751"/>
              <a:gd name="connsiteX1" fmla="*/ 12700 w 11176000"/>
              <a:gd name="connsiteY1" fmla="*/ 15351 h 548751"/>
              <a:gd name="connsiteX2" fmla="*/ 11176000 w 11176000"/>
              <a:gd name="connsiteY2" fmla="*/ 548751 h 548751"/>
              <a:gd name="connsiteX3" fmla="*/ 0 w 11176000"/>
              <a:gd name="connsiteY3" fmla="*/ 548751 h 548751"/>
              <a:gd name="connsiteX0" fmla="*/ 6350 w 11182350"/>
              <a:gd name="connsiteY0" fmla="*/ 548751 h 548751"/>
              <a:gd name="connsiteX1" fmla="*/ 0 w 11182350"/>
              <a:gd name="connsiteY1" fmla="*/ 15351 h 548751"/>
              <a:gd name="connsiteX2" fmla="*/ 11182350 w 11182350"/>
              <a:gd name="connsiteY2" fmla="*/ 548751 h 548751"/>
              <a:gd name="connsiteX3" fmla="*/ 6350 w 11182350"/>
              <a:gd name="connsiteY3" fmla="*/ 548751 h 54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82350" h="548751">
                <a:moveTo>
                  <a:pt x="6350" y="548751"/>
                </a:moveTo>
                <a:cubicBezTo>
                  <a:pt x="4233" y="370951"/>
                  <a:pt x="2117" y="193151"/>
                  <a:pt x="0" y="15351"/>
                </a:cubicBezTo>
                <a:cubicBezTo>
                  <a:pt x="4969933" y="-103182"/>
                  <a:pt x="6936317" y="502184"/>
                  <a:pt x="11182350" y="548751"/>
                </a:cubicBezTo>
                <a:lnTo>
                  <a:pt x="6350" y="548751"/>
                </a:lnTo>
                <a:close/>
              </a:path>
            </a:pathLst>
          </a:custGeom>
          <a:solidFill>
            <a:srgbClr val="D0121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EF3ED44D-F18D-4888-BD33-1F75265F90A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236" y="22962"/>
            <a:ext cx="1654482" cy="479926"/>
          </a:xfrm>
          <a:prstGeom prst="rect">
            <a:avLst/>
          </a:prstGeom>
        </p:spPr>
      </p:pic>
      <p:pic>
        <p:nvPicPr>
          <p:cNvPr id="28" name="Picture" descr="Picture">
            <a:extLst>
              <a:ext uri="{FF2B5EF4-FFF2-40B4-BE49-F238E27FC236}">
                <a16:creationId xmlns:a16="http://schemas.microsoft.com/office/drawing/2014/main" id="{39237EF9-6262-4C53-937C-AFE133C6F5B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660400" y="1373476"/>
            <a:ext cx="10858500" cy="4721224"/>
          </a:xfrm>
          <a:prstGeom prst="rect">
            <a:avLst/>
          </a:prstGeom>
          <a:effectLst>
            <a:outerShdw blurRad="152400" dist="79726" dir="2700000" algn="ctr">
              <a:srgbClr val="000000">
                <a:alpha val="30000"/>
              </a:srgbClr>
            </a:outerShdw>
          </a:effectLst>
        </p:spPr>
      </p:pic>
      <p:sp>
        <p:nvSpPr>
          <p:cNvPr id="4" name="图片占位符 3">
            <a:extLst>
              <a:ext uri="{FF2B5EF4-FFF2-40B4-BE49-F238E27FC236}">
                <a16:creationId xmlns:a16="http://schemas.microsoft.com/office/drawing/2014/main" id="{D19494EB-700C-41BF-852F-1B3B2C5F05B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8338" y="1373188"/>
            <a:ext cx="5427662" cy="47212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文本占位符 5">
            <a:extLst>
              <a:ext uri="{FF2B5EF4-FFF2-40B4-BE49-F238E27FC236}">
                <a16:creationId xmlns:a16="http://schemas.microsoft.com/office/drawing/2014/main" id="{E47F5B0E-C1DD-4F1E-BD78-499FA7B2BE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84622" y="1731214"/>
            <a:ext cx="4457484" cy="3953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</a:t>
            </a:r>
          </a:p>
        </p:txBody>
      </p:sp>
      <p:sp>
        <p:nvSpPr>
          <p:cNvPr id="14" name="文本占位符 5">
            <a:extLst>
              <a:ext uri="{FF2B5EF4-FFF2-40B4-BE49-F238E27FC236}">
                <a16:creationId xmlns:a16="http://schemas.microsoft.com/office/drawing/2014/main" id="{4780B8C4-9A4C-4A92-935B-1CF30B37386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4622" y="2539269"/>
            <a:ext cx="4457484" cy="3953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</a:t>
            </a:r>
          </a:p>
        </p:txBody>
      </p:sp>
      <p:sp>
        <p:nvSpPr>
          <p:cNvPr id="15" name="文本占位符 5">
            <a:extLst>
              <a:ext uri="{FF2B5EF4-FFF2-40B4-BE49-F238E27FC236}">
                <a16:creationId xmlns:a16="http://schemas.microsoft.com/office/drawing/2014/main" id="{2EAC27F6-7567-4240-B2A7-F2F161C093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84622" y="3347324"/>
            <a:ext cx="4457484" cy="3953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</a:t>
            </a:r>
          </a:p>
        </p:txBody>
      </p:sp>
      <p:sp>
        <p:nvSpPr>
          <p:cNvPr id="20" name="文本占位符 5">
            <a:extLst>
              <a:ext uri="{FF2B5EF4-FFF2-40B4-BE49-F238E27FC236}">
                <a16:creationId xmlns:a16="http://schemas.microsoft.com/office/drawing/2014/main" id="{BE09D2A4-A687-47B8-82A7-C12BD17A10B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84622" y="4155379"/>
            <a:ext cx="4457484" cy="3953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</a:t>
            </a:r>
          </a:p>
        </p:txBody>
      </p:sp>
      <p:sp>
        <p:nvSpPr>
          <p:cNvPr id="21" name="文本占位符 5">
            <a:extLst>
              <a:ext uri="{FF2B5EF4-FFF2-40B4-BE49-F238E27FC236}">
                <a16:creationId xmlns:a16="http://schemas.microsoft.com/office/drawing/2014/main" id="{56FBE600-9E8C-46C9-8000-6328366169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84622" y="4914459"/>
            <a:ext cx="4457484" cy="3953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单击此处编辑母版文本样</a:t>
            </a:r>
          </a:p>
        </p:txBody>
      </p:sp>
    </p:spTree>
    <p:extLst>
      <p:ext uri="{BB962C8B-B14F-4D97-AF65-F5344CB8AC3E}">
        <p14:creationId xmlns:p14="http://schemas.microsoft.com/office/powerpoint/2010/main" val="3272517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横长图一段式-湖南大学模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51282CA1-9022-4F58-A670-3AD1EC6135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2000"/>
          </a:blip>
          <a:srcRect l="8616" r="86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940969F8-F980-43DE-8F13-DDB1974C11EE}"/>
              </a:ext>
            </a:extLst>
          </p:cNvPr>
          <p:cNvSpPr/>
          <p:nvPr userDrawn="1"/>
        </p:nvSpPr>
        <p:spPr>
          <a:xfrm>
            <a:off x="-9112" y="6498728"/>
            <a:ext cx="12192000" cy="381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页脚占位符 2">
            <a:extLst>
              <a:ext uri="{FF2B5EF4-FFF2-40B4-BE49-F238E27FC236}">
                <a16:creationId xmlns:a16="http://schemas.microsoft.com/office/drawing/2014/main" id="{66B36100-037D-4A1A-BCF0-50A7E6D296FE}"/>
              </a:ext>
            </a:extLst>
          </p:cNvPr>
          <p:cNvSpPr txBox="1">
            <a:spLocks/>
          </p:cNvSpPr>
          <p:nvPr userDrawn="1"/>
        </p:nvSpPr>
        <p:spPr>
          <a:xfrm>
            <a:off x="4069915" y="652273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pc="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 </a:t>
            </a:r>
            <a:r>
              <a:rPr lang="zh-CN" altLang="en-US" spc="300" dirty="0">
                <a:solidFill>
                  <a:prstClr val="black">
                    <a:lumMod val="50000"/>
                    <a:lumOff val="50000"/>
                  </a:prstClr>
                </a:solidFill>
                <a:latin typeface="+mn-lt"/>
                <a:cs typeface="Arial" panose="020B0604020202020204" pitchFamily="34" charset="0"/>
              </a:rPr>
              <a:t>实事求是 敢为人先 </a:t>
            </a:r>
            <a:r>
              <a:rPr lang="en-US" altLang="zh-CN" spc="3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cs typeface="Arial" panose="020B0604020202020204" pitchFamily="34" charset="0"/>
              </a:rPr>
              <a:t>—</a:t>
            </a:r>
            <a:endParaRPr lang="zh-CN" altLang="en-US" spc="3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8" name="灯片编号占位符 5">
            <a:extLst>
              <a:ext uri="{FF2B5EF4-FFF2-40B4-BE49-F238E27FC236}">
                <a16:creationId xmlns:a16="http://schemas.microsoft.com/office/drawing/2014/main" id="{65E30ABA-630F-4B84-BB7F-171F0D7F36CF}"/>
              </a:ext>
            </a:extLst>
          </p:cNvPr>
          <p:cNvSpPr txBox="1">
            <a:spLocks/>
          </p:cNvSpPr>
          <p:nvPr userDrawn="1"/>
        </p:nvSpPr>
        <p:spPr>
          <a:xfrm>
            <a:off x="8760573" y="65123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B76156-88C3-4342-990D-42328ACD652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8910F8EB-6647-4403-BFE3-C27C78D4EE1D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726506" y="24833"/>
            <a:ext cx="10515600" cy="1325563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74F921E-0506-454B-8E04-0DED1FCF3B0A}"/>
              </a:ext>
            </a:extLst>
          </p:cNvPr>
          <p:cNvSpPr/>
          <p:nvPr userDrawn="1"/>
        </p:nvSpPr>
        <p:spPr>
          <a:xfrm flipH="1">
            <a:off x="668541" y="405778"/>
            <a:ext cx="63536" cy="5636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Right Triangle 1">
            <a:extLst>
              <a:ext uri="{FF2B5EF4-FFF2-40B4-BE49-F238E27FC236}">
                <a16:creationId xmlns:a16="http://schemas.microsoft.com/office/drawing/2014/main" id="{9AD2ADCB-1936-428D-9AFE-6AB764026870}"/>
              </a:ext>
            </a:extLst>
          </p:cNvPr>
          <p:cNvSpPr/>
          <p:nvPr/>
        </p:nvSpPr>
        <p:spPr>
          <a:xfrm flipH="1" flipV="1">
            <a:off x="4421053" y="-48206"/>
            <a:ext cx="7770947" cy="622259"/>
          </a:xfrm>
          <a:custGeom>
            <a:avLst/>
            <a:gdLst>
              <a:gd name="connsiteX0" fmla="*/ 0 w 11176000"/>
              <a:gd name="connsiteY0" fmla="*/ 673100 h 673100"/>
              <a:gd name="connsiteX1" fmla="*/ 0 w 11176000"/>
              <a:gd name="connsiteY1" fmla="*/ 0 h 673100"/>
              <a:gd name="connsiteX2" fmla="*/ 11176000 w 11176000"/>
              <a:gd name="connsiteY2" fmla="*/ 673100 h 673100"/>
              <a:gd name="connsiteX3" fmla="*/ 0 w 11176000"/>
              <a:gd name="connsiteY3" fmla="*/ 673100 h 673100"/>
              <a:gd name="connsiteX0" fmla="*/ 0 w 11176000"/>
              <a:gd name="connsiteY0" fmla="*/ 689203 h 689203"/>
              <a:gd name="connsiteX1" fmla="*/ 0 w 11176000"/>
              <a:gd name="connsiteY1" fmla="*/ 16103 h 689203"/>
              <a:gd name="connsiteX2" fmla="*/ 11176000 w 11176000"/>
              <a:gd name="connsiteY2" fmla="*/ 689203 h 689203"/>
              <a:gd name="connsiteX3" fmla="*/ 0 w 11176000"/>
              <a:gd name="connsiteY3" fmla="*/ 689203 h 689203"/>
              <a:gd name="connsiteX0" fmla="*/ 0 w 11176000"/>
              <a:gd name="connsiteY0" fmla="*/ 685861 h 685861"/>
              <a:gd name="connsiteX1" fmla="*/ 0 w 11176000"/>
              <a:gd name="connsiteY1" fmla="*/ 12761 h 685861"/>
              <a:gd name="connsiteX2" fmla="*/ 11176000 w 11176000"/>
              <a:gd name="connsiteY2" fmla="*/ 685861 h 685861"/>
              <a:gd name="connsiteX3" fmla="*/ 0 w 11176000"/>
              <a:gd name="connsiteY3" fmla="*/ 685861 h 685861"/>
              <a:gd name="connsiteX0" fmla="*/ 0 w 11176000"/>
              <a:gd name="connsiteY0" fmla="*/ 548751 h 548751"/>
              <a:gd name="connsiteX1" fmla="*/ 12700 w 11176000"/>
              <a:gd name="connsiteY1" fmla="*/ 15351 h 548751"/>
              <a:gd name="connsiteX2" fmla="*/ 11176000 w 11176000"/>
              <a:gd name="connsiteY2" fmla="*/ 548751 h 548751"/>
              <a:gd name="connsiteX3" fmla="*/ 0 w 11176000"/>
              <a:gd name="connsiteY3" fmla="*/ 548751 h 548751"/>
              <a:gd name="connsiteX0" fmla="*/ 6350 w 11182350"/>
              <a:gd name="connsiteY0" fmla="*/ 548751 h 548751"/>
              <a:gd name="connsiteX1" fmla="*/ 0 w 11182350"/>
              <a:gd name="connsiteY1" fmla="*/ 15351 h 548751"/>
              <a:gd name="connsiteX2" fmla="*/ 11182350 w 11182350"/>
              <a:gd name="connsiteY2" fmla="*/ 548751 h 548751"/>
              <a:gd name="connsiteX3" fmla="*/ 6350 w 11182350"/>
              <a:gd name="connsiteY3" fmla="*/ 548751 h 548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82350" h="548751">
                <a:moveTo>
                  <a:pt x="6350" y="548751"/>
                </a:moveTo>
                <a:cubicBezTo>
                  <a:pt x="4233" y="370951"/>
                  <a:pt x="2117" y="193151"/>
                  <a:pt x="0" y="15351"/>
                </a:cubicBezTo>
                <a:cubicBezTo>
                  <a:pt x="4969933" y="-103182"/>
                  <a:pt x="6936317" y="502184"/>
                  <a:pt x="11182350" y="548751"/>
                </a:cubicBezTo>
                <a:lnTo>
                  <a:pt x="6350" y="548751"/>
                </a:lnTo>
                <a:close/>
              </a:path>
            </a:pathLst>
          </a:custGeom>
          <a:solidFill>
            <a:srgbClr val="D0121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EF3ED44D-F18D-4888-BD33-1F75265F90A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236" y="22962"/>
            <a:ext cx="1654482" cy="479926"/>
          </a:xfrm>
          <a:prstGeom prst="rect">
            <a:avLst/>
          </a:prstGeom>
        </p:spPr>
      </p:pic>
      <p:pic>
        <p:nvPicPr>
          <p:cNvPr id="28" name="Picture" descr="Picture">
            <a:extLst>
              <a:ext uri="{FF2B5EF4-FFF2-40B4-BE49-F238E27FC236}">
                <a16:creationId xmlns:a16="http://schemas.microsoft.com/office/drawing/2014/main" id="{39237EF9-6262-4C53-937C-AFE133C6F5B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660400" y="1373476"/>
            <a:ext cx="10858500" cy="4721224"/>
          </a:xfrm>
          <a:prstGeom prst="rect">
            <a:avLst/>
          </a:prstGeom>
          <a:effectLst>
            <a:outerShdw blurRad="152400" dist="79726" dir="2700000" algn="ctr">
              <a:srgbClr val="000000">
                <a:alpha val="30000"/>
              </a:srgbClr>
            </a:outerShdw>
          </a:effectLst>
        </p:spPr>
      </p:pic>
      <p:sp>
        <p:nvSpPr>
          <p:cNvPr id="6" name="图片占位符 5">
            <a:extLst>
              <a:ext uri="{FF2B5EF4-FFF2-40B4-BE49-F238E27FC236}">
                <a16:creationId xmlns:a16="http://schemas.microsoft.com/office/drawing/2014/main" id="{30A5C62D-D46B-4CCC-8CA1-6C18A17E9B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0309" y="1350394"/>
            <a:ext cx="10843373" cy="246073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0" name="文本占位符 7">
            <a:extLst>
              <a:ext uri="{FF2B5EF4-FFF2-40B4-BE49-F238E27FC236}">
                <a16:creationId xmlns:a16="http://schemas.microsoft.com/office/drawing/2014/main" id="{D323DA3A-F431-4CBA-975F-4B77981A64B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26344" y="4592372"/>
            <a:ext cx="8791302" cy="50292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62316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416A1D7-FEE0-4BEB-B46A-B4A6DC079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4301E3-B133-4A74-B5F7-11660A7605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E431DF-DAC7-47F1-AFC4-947CB22173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2357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76156-88C3-4342-990D-42328ACD652D}" type="slidenum">
              <a:rPr lang="zh-CN" altLang="en-US" smtClean="0"/>
              <a:pPr/>
              <a:t>‹#›</a:t>
            </a:fld>
            <a:r>
              <a:rPr lang="en-US" altLang="zh-CN" dirty="0"/>
              <a:t>/X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8985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3" r:id="rId3"/>
    <p:sldLayoutId id="2147483698" r:id="rId4"/>
    <p:sldLayoutId id="2147483699" r:id="rId5"/>
    <p:sldLayoutId id="2147483697" r:id="rId6"/>
    <p:sldLayoutId id="2147483681" r:id="rId7"/>
    <p:sldLayoutId id="2147483680" r:id="rId8"/>
    <p:sldLayoutId id="2147483679" r:id="rId9"/>
    <p:sldLayoutId id="2147483675" r:id="rId10"/>
    <p:sldLayoutId id="2147483676" r:id="rId11"/>
    <p:sldLayoutId id="2147483677" r:id="rId12"/>
    <p:sldLayoutId id="2147483678" r:id="rId13"/>
    <p:sldLayoutId id="2147483673" r:id="rId14"/>
    <p:sldLayoutId id="2147483670" r:id="rId15"/>
    <p:sldLayoutId id="2147483655" r:id="rId16"/>
    <p:sldLayoutId id="214748367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88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16" userDrawn="1">
          <p15:clr>
            <a:srgbClr val="F26B43"/>
          </p15:clr>
        </p15:guide>
        <p15:guide id="4" pos="7256" userDrawn="1">
          <p15:clr>
            <a:srgbClr val="F26B43"/>
          </p15:clr>
        </p15:guide>
        <p15:guide id="5" orient="horz" pos="648" userDrawn="1">
          <p15:clr>
            <a:srgbClr val="F26B43"/>
          </p15:clr>
        </p15:guide>
        <p15:guide id="6" orient="horz" pos="712" userDrawn="1">
          <p15:clr>
            <a:srgbClr val="F26B43"/>
          </p15:clr>
        </p15:guide>
        <p15:guide id="7" orient="horz" pos="3928" userDrawn="1">
          <p15:clr>
            <a:srgbClr val="F26B43"/>
          </p15:clr>
        </p15:guide>
        <p15:guide id="8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673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1D9679F-F67D-4145-ACF6-AFF34B3D7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367" y="1818154"/>
            <a:ext cx="10515600" cy="1325563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sz="4000" b="1" i="0" u="none" strike="noStrike" dirty="0" err="1">
                <a:solidFill>
                  <a:srgbClr val="2A2D35"/>
                </a:solidFill>
                <a:effectLst/>
                <a:latin typeface="Source Sans Pro" panose="020B0604020202020204" pitchFamily="34" charset="0"/>
              </a:rPr>
              <a:t>SynCron</a:t>
            </a:r>
            <a:r>
              <a:rPr lang="en-US" altLang="zh-CN" sz="4000" b="1" i="0" u="none" strike="noStrike" dirty="0">
                <a:solidFill>
                  <a:srgbClr val="2A2D35"/>
                </a:solidFill>
                <a:effectLst/>
                <a:latin typeface="Source Sans Pro" panose="020B0604020202020204" pitchFamily="34" charset="0"/>
              </a:rPr>
              <a:t>: Efficient Synchronization Support for Near-Data-Processing Architectures</a:t>
            </a:r>
            <a:br>
              <a:rPr lang="en-US" altLang="zh-CN" b="1" i="0" u="none" strike="noStrike" dirty="0">
                <a:solidFill>
                  <a:srgbClr val="2A2D35"/>
                </a:solidFill>
                <a:effectLst/>
                <a:latin typeface="Source Sans Pro" panose="020B0604020202020204" pitchFamily="34" charset="0"/>
              </a:rPr>
            </a:b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D444B00-A2CD-45A9-B032-9814452BC0AE}"/>
              </a:ext>
            </a:extLst>
          </p:cNvPr>
          <p:cNvSpPr txBox="1"/>
          <p:nvPr/>
        </p:nvSpPr>
        <p:spPr>
          <a:xfrm>
            <a:off x="4635060" y="3143717"/>
            <a:ext cx="2875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周涛 </a:t>
            </a:r>
            <a:r>
              <a:rPr lang="en-US" altLang="zh-CN" sz="2800" dirty="0">
                <a:latin typeface="Times New Roman" panose="02020603050405020304" pitchFamily="18" charset="0"/>
                <a:ea typeface="宋体" panose="02010600030101010101" pitchFamily="2" charset="-122"/>
              </a:rPr>
              <a:t>S211000854</a:t>
            </a:r>
            <a:endParaRPr lang="zh-CN" altLang="en-US" sz="28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19544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38389A-25F7-43A4-A4E0-67E37AE6A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506" y="24833"/>
            <a:ext cx="10515600" cy="1325563"/>
          </a:xfrm>
        </p:spPr>
        <p:txBody>
          <a:bodyPr/>
          <a:lstStyle/>
          <a:p>
            <a:r>
              <a:rPr lang="en-US" altLang="zh-CN" dirty="0"/>
              <a:t>Solution</a:t>
            </a:r>
            <a:endParaRPr lang="en-US" altLang="zh-CN" sz="44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Picture" descr="Picture">
            <a:extLst>
              <a:ext uri="{FF2B5EF4-FFF2-40B4-BE49-F238E27FC236}">
                <a16:creationId xmlns:a16="http://schemas.microsoft.com/office/drawing/2014/main" id="{AF8716B9-E120-49EF-8E84-5D6C1EE2A7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716835" y="1428750"/>
            <a:ext cx="10858500" cy="4705350"/>
          </a:xfrm>
          <a:prstGeom prst="rect">
            <a:avLst/>
          </a:prstGeom>
          <a:effectLst>
            <a:outerShdw blurRad="152400" dist="79726" dir="2700000" algn="ctr">
              <a:srgbClr val="000000">
                <a:alpha val="30000"/>
              </a:srgb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14A0CA6-3E94-444C-A631-437D1957CD56}"/>
              </a:ext>
            </a:extLst>
          </p:cNvPr>
          <p:cNvSpPr txBox="1"/>
          <p:nvPr/>
        </p:nvSpPr>
        <p:spPr>
          <a:xfrm>
            <a:off x="3714750" y="219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62F7ACE-3AE6-4265-83BD-C6DF9B029DA9}"/>
              </a:ext>
            </a:extLst>
          </p:cNvPr>
          <p:cNvSpPr/>
          <p:nvPr/>
        </p:nvSpPr>
        <p:spPr>
          <a:xfrm>
            <a:off x="811953" y="1652705"/>
            <a:ext cx="10539219" cy="9656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i="0" u="none" strike="noStrike" dirty="0" err="1">
                <a:solidFill>
                  <a:srgbClr val="2A2D35"/>
                </a:solidFill>
                <a:effectLst/>
                <a:latin typeface="Source Sans Pro" panose="020B0604020202020204" pitchFamily="34" charset="0"/>
              </a:rPr>
              <a:t>SynCron</a:t>
            </a:r>
            <a:r>
              <a:rPr lang="en-US" altLang="zh-CN" sz="2000" i="0" u="none" strike="noStrike" dirty="0">
                <a:solidFill>
                  <a:srgbClr val="2A2D35"/>
                </a:solidFill>
                <a:effectLst/>
                <a:latin typeface="Source Sans Pro" panose="020B0604020202020204" pitchFamily="34" charset="0"/>
              </a:rPr>
              <a:t> adds low-cost hardware support near memory for synchronization acceleration, and avoids the need for hardware cache coherence support.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94039A-551E-45EE-93C5-30B8FBF658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71" y="2791341"/>
            <a:ext cx="8689835" cy="289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08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38389A-25F7-43A4-A4E0-67E37AE6A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506" y="24833"/>
            <a:ext cx="10515600" cy="1325563"/>
          </a:xfrm>
        </p:spPr>
        <p:txBody>
          <a:bodyPr/>
          <a:lstStyle/>
          <a:p>
            <a:pPr algn="l"/>
            <a:r>
              <a:rPr lang="en-US" altLang="zh-CN" sz="4400" b="0" i="0" dirty="0">
                <a:solidFill>
                  <a:srgbClr val="24292F"/>
                </a:solidFill>
                <a:effectLst/>
                <a:latin typeface="-apple-system"/>
              </a:rPr>
              <a:t>Experimental results and conclusion</a:t>
            </a:r>
          </a:p>
        </p:txBody>
      </p:sp>
      <p:pic>
        <p:nvPicPr>
          <p:cNvPr id="3" name="Picture" descr="Picture">
            <a:extLst>
              <a:ext uri="{FF2B5EF4-FFF2-40B4-BE49-F238E27FC236}">
                <a16:creationId xmlns:a16="http://schemas.microsoft.com/office/drawing/2014/main" id="{AF8716B9-E120-49EF-8E84-5D6C1EE2A7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716835" y="1428750"/>
            <a:ext cx="10858500" cy="4705350"/>
          </a:xfrm>
          <a:prstGeom prst="rect">
            <a:avLst/>
          </a:prstGeom>
          <a:effectLst>
            <a:outerShdw blurRad="152400" dist="79726" dir="2700000" algn="ctr">
              <a:srgbClr val="000000">
                <a:alpha val="30000"/>
              </a:srgb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14A0CA6-3E94-444C-A631-437D1957CD56}"/>
              </a:ext>
            </a:extLst>
          </p:cNvPr>
          <p:cNvSpPr txBox="1"/>
          <p:nvPr/>
        </p:nvSpPr>
        <p:spPr>
          <a:xfrm>
            <a:off x="3714750" y="219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62F7ACE-3AE6-4265-83BD-C6DF9B029DA9}"/>
              </a:ext>
            </a:extLst>
          </p:cNvPr>
          <p:cNvSpPr/>
          <p:nvPr/>
        </p:nvSpPr>
        <p:spPr>
          <a:xfrm>
            <a:off x="811953" y="1652705"/>
            <a:ext cx="10539219" cy="2806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i="0" u="none" strike="noStrike" dirty="0">
                <a:solidFill>
                  <a:srgbClr val="2A2D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We evaluate </a:t>
            </a:r>
            <a:r>
              <a:rPr lang="en-US" altLang="zh-CN" sz="2000" i="0" u="none" strike="noStrike" dirty="0" err="1">
                <a:solidFill>
                  <a:srgbClr val="2A2D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SynCron</a:t>
            </a:r>
            <a:r>
              <a:rPr lang="en-US" altLang="zh-CN" sz="2000" i="0" u="none" strike="noStrike" dirty="0">
                <a:solidFill>
                  <a:srgbClr val="2A2D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using a wide range of parallel workloads including pointer chasing, graph applications, and time series analysis. Over prior approaches </a:t>
            </a:r>
            <a:r>
              <a:rPr lang="en-US" altLang="zh-CN" sz="2000" i="0" u="none" strike="noStrike" dirty="0" err="1">
                <a:solidFill>
                  <a:srgbClr val="2A2D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SynCron</a:t>
            </a:r>
            <a:r>
              <a:rPr lang="en-US" altLang="zh-CN" sz="2000" i="0" u="none" strike="noStrike" dirty="0">
                <a:solidFill>
                  <a:srgbClr val="2A2D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improves performance by 1.27× on average (up to 1.78×) under high-contention scenarios, and by 1.35× on average (up to 2.29×) under low-contention scenarios. </a:t>
            </a:r>
          </a:p>
          <a:p>
            <a:pPr>
              <a:lnSpc>
                <a:spcPct val="150000"/>
              </a:lnSpc>
            </a:pPr>
            <a:r>
              <a:rPr lang="en-US" altLang="zh-CN" sz="2000" i="0" u="none" strike="noStrike">
                <a:solidFill>
                  <a:srgbClr val="2A2D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Our </a:t>
            </a:r>
            <a:r>
              <a:rPr lang="en-US" altLang="zh-CN" sz="2000" i="0" u="none" strike="noStrike" dirty="0">
                <a:solidFill>
                  <a:srgbClr val="2A2D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proposed hardware unit incurs very modest area and power overheads when integrated into the compute die of an NDP unit.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255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38389A-25F7-43A4-A4E0-67E37AE6A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506" y="24833"/>
            <a:ext cx="10515600" cy="1325563"/>
          </a:xfrm>
        </p:spPr>
        <p:txBody>
          <a:bodyPr/>
          <a:lstStyle/>
          <a:p>
            <a:r>
              <a:rPr lang="en-US" altLang="zh-CN" sz="4400" b="0" i="0" dirty="0">
                <a:solidFill>
                  <a:srgbClr val="24292F"/>
                </a:solidFill>
                <a:effectLst/>
                <a:latin typeface="-apple-system"/>
              </a:rPr>
              <a:t>Experimental results and conclusion</a:t>
            </a:r>
            <a:endParaRPr lang="en-US" altLang="zh-CN" sz="44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Picture" descr="Picture">
            <a:extLst>
              <a:ext uri="{FF2B5EF4-FFF2-40B4-BE49-F238E27FC236}">
                <a16:creationId xmlns:a16="http://schemas.microsoft.com/office/drawing/2014/main" id="{AF8716B9-E120-49EF-8E84-5D6C1EE2A7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716835" y="1428750"/>
            <a:ext cx="10858500" cy="4705350"/>
          </a:xfrm>
          <a:prstGeom prst="rect">
            <a:avLst/>
          </a:prstGeom>
          <a:effectLst>
            <a:outerShdw blurRad="152400" dist="79726" dir="2700000" algn="ctr">
              <a:srgbClr val="000000">
                <a:alpha val="30000"/>
              </a:srgb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14A0CA6-3E94-444C-A631-437D1957CD56}"/>
              </a:ext>
            </a:extLst>
          </p:cNvPr>
          <p:cNvSpPr txBox="1"/>
          <p:nvPr/>
        </p:nvSpPr>
        <p:spPr>
          <a:xfrm>
            <a:off x="3714750" y="219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62F7ACE-3AE6-4265-83BD-C6DF9B029DA9}"/>
              </a:ext>
            </a:extLst>
          </p:cNvPr>
          <p:cNvSpPr/>
          <p:nvPr/>
        </p:nvSpPr>
        <p:spPr>
          <a:xfrm>
            <a:off x="811953" y="1652705"/>
            <a:ext cx="10539219" cy="2812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i="0" u="none" strike="noStrike" dirty="0">
                <a:solidFill>
                  <a:srgbClr val="2A2D35"/>
                </a:solidFill>
                <a:effectLst/>
                <a:latin typeface="Source Sans Pro" panose="020B0604020202020204" pitchFamily="34" charset="0"/>
              </a:rPr>
              <a:t>    </a:t>
            </a:r>
            <a:r>
              <a:rPr lang="en-US" altLang="zh-CN" sz="2000" i="0" u="none" strike="noStrike" dirty="0" err="1">
                <a:solidFill>
                  <a:srgbClr val="2A2D35"/>
                </a:solidFill>
                <a:effectLst/>
                <a:latin typeface="Source Sans Pro" panose="020B0604020202020204" pitchFamily="34" charset="0"/>
              </a:rPr>
              <a:t>SynCron</a:t>
            </a:r>
            <a:r>
              <a:rPr lang="en-US" altLang="zh-CN" sz="2000" i="0" u="none" strike="noStrike" dirty="0">
                <a:solidFill>
                  <a:srgbClr val="2A2D35"/>
                </a:solidFill>
                <a:effectLst/>
                <a:latin typeface="Source Sans Pro" panose="020B0604020202020204" pitchFamily="34" charset="0"/>
              </a:rPr>
              <a:t> is the first end-to-end synchronization solution for NDP systems. </a:t>
            </a:r>
            <a:r>
              <a:rPr lang="en-US" altLang="zh-CN" sz="2000" i="0" u="none" strike="noStrike" dirty="0" err="1">
                <a:solidFill>
                  <a:srgbClr val="2A2D35"/>
                </a:solidFill>
                <a:effectLst/>
                <a:latin typeface="Source Sans Pro" panose="020B0604020202020204" pitchFamily="34" charset="0"/>
              </a:rPr>
              <a:t>SynCron</a:t>
            </a:r>
            <a:r>
              <a:rPr lang="en-US" altLang="zh-CN" sz="2000" i="0" u="none" strike="noStrike" dirty="0">
                <a:solidFill>
                  <a:srgbClr val="2A2D35"/>
                </a:solidFill>
                <a:effectLst/>
                <a:latin typeface="Source Sans Pro" panose="020B0604020202020204" pitchFamily="34" charset="0"/>
              </a:rPr>
              <a:t> incurs very modest hardware cost, generally supports many synchronization primitives and is easy-to-use. 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A2D35"/>
                </a:solidFill>
                <a:latin typeface="Source Sans Pro" panose="020B0604020202020204" pitchFamily="34" charset="0"/>
              </a:rPr>
              <a:t>     </a:t>
            </a:r>
            <a:r>
              <a:rPr lang="en-US" altLang="zh-CN" sz="2000" i="0" u="none" strike="noStrike" dirty="0">
                <a:solidFill>
                  <a:srgbClr val="2A2D35"/>
                </a:solidFill>
                <a:effectLst/>
                <a:latin typeface="Source Sans Pro" panose="020B0604020202020204" pitchFamily="34" charset="0"/>
              </a:rPr>
              <a:t>Our evaluations show that it outperforms prior designs under various conditions, providing high performance both under high-contention (due to reduction of expensive traffic across NDP units) and low-contention scenarios (due to direct buffering of synchronization variables and high execution parallelism).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484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6ADDE85-773C-4773-AF93-47C76954A1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508A0A19-7F18-486E-BB75-A85F29724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8000" dirty="0">
                <a:latin typeface="+mj-ea"/>
              </a:rPr>
              <a:t>THANKS FOR ALL</a:t>
            </a:r>
            <a:endParaRPr lang="zh-CN" altLang="en-US" sz="8000" dirty="0">
              <a:latin typeface="+mj-ea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E2E246-4049-4237-A39A-82721B69753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6D9340E-5892-4C62-A50F-4A1F7D1CFF0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2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ïṣliḑé">
            <a:extLst>
              <a:ext uri="{FF2B5EF4-FFF2-40B4-BE49-F238E27FC236}">
                <a16:creationId xmlns:a16="http://schemas.microsoft.com/office/drawing/2014/main" id="{B0E2E59E-42FE-4024-A3F9-BA8D4158C095}"/>
              </a:ext>
            </a:extLst>
          </p:cNvPr>
          <p:cNvSpPr/>
          <p:nvPr/>
        </p:nvSpPr>
        <p:spPr bwMode="auto">
          <a:xfrm>
            <a:off x="0" y="642938"/>
            <a:ext cx="4111625" cy="5822951"/>
          </a:xfrm>
          <a:custGeom>
            <a:avLst/>
            <a:gdLst>
              <a:gd name="connsiteX0" fmla="*/ 1340314 w 4111625"/>
              <a:gd name="connsiteY0" fmla="*/ 249119 h 5822951"/>
              <a:gd name="connsiteX1" fmla="*/ 1360734 w 4111625"/>
              <a:gd name="connsiteY1" fmla="*/ 250397 h 5822951"/>
              <a:gd name="connsiteX2" fmla="*/ 1350927 w 4111625"/>
              <a:gd name="connsiteY2" fmla="*/ 249783 h 5822951"/>
              <a:gd name="connsiteX3" fmla="*/ 1302697 w 4111625"/>
              <a:gd name="connsiteY3" fmla="*/ 246765 h 5822951"/>
              <a:gd name="connsiteX4" fmla="*/ 1327635 w 4111625"/>
              <a:gd name="connsiteY4" fmla="*/ 248326 h 5822951"/>
              <a:gd name="connsiteX5" fmla="*/ 1340314 w 4111625"/>
              <a:gd name="connsiteY5" fmla="*/ 249119 h 5822951"/>
              <a:gd name="connsiteX6" fmla="*/ 1315376 w 4111625"/>
              <a:gd name="connsiteY6" fmla="*/ 247559 h 5822951"/>
              <a:gd name="connsiteX7" fmla="*/ 1282278 w 4111625"/>
              <a:gd name="connsiteY7" fmla="*/ 245487 h 5822951"/>
              <a:gd name="connsiteX8" fmla="*/ 1292085 w 4111625"/>
              <a:gd name="connsiteY8" fmla="*/ 246101 h 5822951"/>
              <a:gd name="connsiteX9" fmla="*/ 1302697 w 4111625"/>
              <a:gd name="connsiteY9" fmla="*/ 246765 h 5822951"/>
              <a:gd name="connsiteX10" fmla="*/ 3616367 w 4111625"/>
              <a:gd name="connsiteY10" fmla="*/ 0 h 5822951"/>
              <a:gd name="connsiteX11" fmla="*/ 3616367 w 4111625"/>
              <a:gd name="connsiteY11" fmla="*/ 19639 h 5822951"/>
              <a:gd name="connsiteX12" fmla="*/ 3645788 w 4111625"/>
              <a:gd name="connsiteY12" fmla="*/ 4939198 h 5822951"/>
              <a:gd name="connsiteX13" fmla="*/ 3645788 w 4111625"/>
              <a:gd name="connsiteY13" fmla="*/ 4968657 h 5822951"/>
              <a:gd name="connsiteX14" fmla="*/ 3621270 w 4111625"/>
              <a:gd name="connsiteY14" fmla="*/ 4978476 h 5822951"/>
              <a:gd name="connsiteX15" fmla="*/ 3400611 w 4111625"/>
              <a:gd name="connsiteY15" fmla="*/ 5066851 h 5822951"/>
              <a:gd name="connsiteX16" fmla="*/ 3179951 w 4111625"/>
              <a:gd name="connsiteY16" fmla="*/ 5140497 h 5822951"/>
              <a:gd name="connsiteX17" fmla="*/ 3067169 w 4111625"/>
              <a:gd name="connsiteY17" fmla="*/ 5169956 h 5822951"/>
              <a:gd name="connsiteX18" fmla="*/ 2954388 w 4111625"/>
              <a:gd name="connsiteY18" fmla="*/ 5199414 h 5822951"/>
              <a:gd name="connsiteX19" fmla="*/ 2841606 w 4111625"/>
              <a:gd name="connsiteY19" fmla="*/ 5223963 h 5822951"/>
              <a:gd name="connsiteX20" fmla="*/ 2782764 w 4111625"/>
              <a:gd name="connsiteY20" fmla="*/ 5233783 h 5822951"/>
              <a:gd name="connsiteX21" fmla="*/ 2723921 w 4111625"/>
              <a:gd name="connsiteY21" fmla="*/ 5238692 h 5822951"/>
              <a:gd name="connsiteX22" fmla="*/ 2488551 w 4111625"/>
              <a:gd name="connsiteY22" fmla="*/ 5258331 h 5822951"/>
              <a:gd name="connsiteX23" fmla="*/ 2473840 w 4111625"/>
              <a:gd name="connsiteY23" fmla="*/ 5258331 h 5822951"/>
              <a:gd name="connsiteX24" fmla="*/ 2459129 w 4111625"/>
              <a:gd name="connsiteY24" fmla="*/ 5258331 h 5822951"/>
              <a:gd name="connsiteX25" fmla="*/ 2429708 w 4111625"/>
              <a:gd name="connsiteY25" fmla="*/ 5258331 h 5822951"/>
              <a:gd name="connsiteX26" fmla="*/ 2370865 w 4111625"/>
              <a:gd name="connsiteY26" fmla="*/ 5253421 h 5822951"/>
              <a:gd name="connsiteX27" fmla="*/ 2258084 w 4111625"/>
              <a:gd name="connsiteY27" fmla="*/ 5248512 h 5822951"/>
              <a:gd name="connsiteX28" fmla="*/ 2022714 w 4111625"/>
              <a:gd name="connsiteY28" fmla="*/ 5228873 h 5822951"/>
              <a:gd name="connsiteX29" fmla="*/ 1797150 w 4111625"/>
              <a:gd name="connsiteY29" fmla="*/ 5209234 h 5822951"/>
              <a:gd name="connsiteX30" fmla="*/ 1679465 w 4111625"/>
              <a:gd name="connsiteY30" fmla="*/ 5194505 h 5822951"/>
              <a:gd name="connsiteX31" fmla="*/ 1566684 w 4111625"/>
              <a:gd name="connsiteY31" fmla="*/ 5189595 h 5822951"/>
              <a:gd name="connsiteX32" fmla="*/ 1453902 w 4111625"/>
              <a:gd name="connsiteY32" fmla="*/ 5179775 h 5822951"/>
              <a:gd name="connsiteX33" fmla="*/ 1399963 w 4111625"/>
              <a:gd name="connsiteY33" fmla="*/ 5179775 h 5822951"/>
              <a:gd name="connsiteX34" fmla="*/ 1341120 w 4111625"/>
              <a:gd name="connsiteY34" fmla="*/ 5179775 h 5822951"/>
              <a:gd name="connsiteX35" fmla="*/ 1115557 w 4111625"/>
              <a:gd name="connsiteY35" fmla="*/ 5189595 h 5822951"/>
              <a:gd name="connsiteX36" fmla="*/ 1061618 w 4111625"/>
              <a:gd name="connsiteY36" fmla="*/ 5194505 h 5822951"/>
              <a:gd name="connsiteX37" fmla="*/ 1007679 w 4111625"/>
              <a:gd name="connsiteY37" fmla="*/ 5204324 h 5822951"/>
              <a:gd name="connsiteX38" fmla="*/ 953740 w 4111625"/>
              <a:gd name="connsiteY38" fmla="*/ 5214144 h 5822951"/>
              <a:gd name="connsiteX39" fmla="*/ 939029 w 4111625"/>
              <a:gd name="connsiteY39" fmla="*/ 5219053 h 5822951"/>
              <a:gd name="connsiteX40" fmla="*/ 934126 w 4111625"/>
              <a:gd name="connsiteY40" fmla="*/ 5219053 h 5822951"/>
              <a:gd name="connsiteX41" fmla="*/ 929222 w 4111625"/>
              <a:gd name="connsiteY41" fmla="*/ 5219053 h 5822951"/>
              <a:gd name="connsiteX42" fmla="*/ 899800 w 4111625"/>
              <a:gd name="connsiteY42" fmla="*/ 5228873 h 5822951"/>
              <a:gd name="connsiteX43" fmla="*/ 845862 w 4111625"/>
              <a:gd name="connsiteY43" fmla="*/ 5243602 h 5822951"/>
              <a:gd name="connsiteX44" fmla="*/ 791922 w 4111625"/>
              <a:gd name="connsiteY44" fmla="*/ 5258331 h 5822951"/>
              <a:gd name="connsiteX45" fmla="*/ 684044 w 4111625"/>
              <a:gd name="connsiteY45" fmla="*/ 5292699 h 5822951"/>
              <a:gd name="connsiteX46" fmla="*/ 512421 w 4111625"/>
              <a:gd name="connsiteY46" fmla="*/ 5361436 h 5822951"/>
              <a:gd name="connsiteX47" fmla="*/ 639912 w 4111625"/>
              <a:gd name="connsiteY47" fmla="*/ 5336887 h 5822951"/>
              <a:gd name="connsiteX48" fmla="*/ 708563 w 4111625"/>
              <a:gd name="connsiteY48" fmla="*/ 5327068 h 5822951"/>
              <a:gd name="connsiteX49" fmla="*/ 777212 w 4111625"/>
              <a:gd name="connsiteY49" fmla="*/ 5322158 h 5822951"/>
              <a:gd name="connsiteX50" fmla="*/ 806633 w 4111625"/>
              <a:gd name="connsiteY50" fmla="*/ 5322158 h 5822951"/>
              <a:gd name="connsiteX51" fmla="*/ 840958 w 4111625"/>
              <a:gd name="connsiteY51" fmla="*/ 5317248 h 5822951"/>
              <a:gd name="connsiteX52" fmla="*/ 909608 w 4111625"/>
              <a:gd name="connsiteY52" fmla="*/ 5317248 h 5822951"/>
              <a:gd name="connsiteX53" fmla="*/ 978258 w 4111625"/>
              <a:gd name="connsiteY53" fmla="*/ 5317248 h 5822951"/>
              <a:gd name="connsiteX54" fmla="*/ 1046907 w 4111625"/>
              <a:gd name="connsiteY54" fmla="*/ 5317248 h 5822951"/>
              <a:gd name="connsiteX55" fmla="*/ 1081232 w 4111625"/>
              <a:gd name="connsiteY55" fmla="*/ 5317248 h 5822951"/>
              <a:gd name="connsiteX56" fmla="*/ 1110653 w 4111625"/>
              <a:gd name="connsiteY56" fmla="*/ 5322158 h 5822951"/>
              <a:gd name="connsiteX57" fmla="*/ 1174400 w 4111625"/>
              <a:gd name="connsiteY57" fmla="*/ 5327068 h 5822951"/>
              <a:gd name="connsiteX58" fmla="*/ 1194014 w 4111625"/>
              <a:gd name="connsiteY58" fmla="*/ 5327068 h 5822951"/>
              <a:gd name="connsiteX59" fmla="*/ 1208724 w 4111625"/>
              <a:gd name="connsiteY59" fmla="*/ 5331977 h 5822951"/>
              <a:gd name="connsiteX60" fmla="*/ 1243049 w 4111625"/>
              <a:gd name="connsiteY60" fmla="*/ 5336887 h 5822951"/>
              <a:gd name="connsiteX61" fmla="*/ 1306795 w 4111625"/>
              <a:gd name="connsiteY61" fmla="*/ 5341797 h 5822951"/>
              <a:gd name="connsiteX62" fmla="*/ 1561780 w 4111625"/>
              <a:gd name="connsiteY62" fmla="*/ 5385984 h 5822951"/>
              <a:gd name="connsiteX63" fmla="*/ 1684369 w 4111625"/>
              <a:gd name="connsiteY63" fmla="*/ 5415443 h 5822951"/>
              <a:gd name="connsiteX64" fmla="*/ 1806957 w 4111625"/>
              <a:gd name="connsiteY64" fmla="*/ 5439992 h 5822951"/>
              <a:gd name="connsiteX65" fmla="*/ 2052135 w 4111625"/>
              <a:gd name="connsiteY65" fmla="*/ 5489089 h 5822951"/>
              <a:gd name="connsiteX66" fmla="*/ 2292409 w 4111625"/>
              <a:gd name="connsiteY66" fmla="*/ 5533277 h 5822951"/>
              <a:gd name="connsiteX67" fmla="*/ 2537586 w 4111625"/>
              <a:gd name="connsiteY67" fmla="*/ 5572555 h 5822951"/>
              <a:gd name="connsiteX68" fmla="*/ 2660175 w 4111625"/>
              <a:gd name="connsiteY68" fmla="*/ 5582374 h 5822951"/>
              <a:gd name="connsiteX69" fmla="*/ 2719017 w 4111625"/>
              <a:gd name="connsiteY69" fmla="*/ 5592193 h 5822951"/>
              <a:gd name="connsiteX70" fmla="*/ 2782764 w 4111625"/>
              <a:gd name="connsiteY70" fmla="*/ 5597103 h 5822951"/>
              <a:gd name="connsiteX71" fmla="*/ 2905352 w 4111625"/>
              <a:gd name="connsiteY71" fmla="*/ 5602013 h 5822951"/>
              <a:gd name="connsiteX72" fmla="*/ 3023037 w 4111625"/>
              <a:gd name="connsiteY72" fmla="*/ 5606923 h 5822951"/>
              <a:gd name="connsiteX73" fmla="*/ 3268215 w 4111625"/>
              <a:gd name="connsiteY73" fmla="*/ 5606923 h 5822951"/>
              <a:gd name="connsiteX74" fmla="*/ 3390804 w 4111625"/>
              <a:gd name="connsiteY74" fmla="*/ 5597103 h 5822951"/>
              <a:gd name="connsiteX75" fmla="*/ 3513392 w 4111625"/>
              <a:gd name="connsiteY75" fmla="*/ 5592193 h 5822951"/>
              <a:gd name="connsiteX76" fmla="*/ 3758570 w 4111625"/>
              <a:gd name="connsiteY76" fmla="*/ 5562735 h 5822951"/>
              <a:gd name="connsiteX77" fmla="*/ 3935098 w 4111625"/>
              <a:gd name="connsiteY77" fmla="*/ 5533277 h 5822951"/>
              <a:gd name="connsiteX78" fmla="*/ 4018458 w 4111625"/>
              <a:gd name="connsiteY78" fmla="*/ 780649 h 5822951"/>
              <a:gd name="connsiteX79" fmla="*/ 4106722 w 4111625"/>
              <a:gd name="connsiteY79" fmla="*/ 5606923 h 5822951"/>
              <a:gd name="connsiteX80" fmla="*/ 4111625 w 4111625"/>
              <a:gd name="connsiteY80" fmla="*/ 5680569 h 5822951"/>
              <a:gd name="connsiteX81" fmla="*/ 4038072 w 4111625"/>
              <a:gd name="connsiteY81" fmla="*/ 5695298 h 5822951"/>
              <a:gd name="connsiteX82" fmla="*/ 3787991 w 4111625"/>
              <a:gd name="connsiteY82" fmla="*/ 5744395 h 5822951"/>
              <a:gd name="connsiteX83" fmla="*/ 3537910 w 4111625"/>
              <a:gd name="connsiteY83" fmla="*/ 5783673 h 5822951"/>
              <a:gd name="connsiteX84" fmla="*/ 3410418 w 4111625"/>
              <a:gd name="connsiteY84" fmla="*/ 5798403 h 5822951"/>
              <a:gd name="connsiteX85" fmla="*/ 3282926 w 4111625"/>
              <a:gd name="connsiteY85" fmla="*/ 5808222 h 5822951"/>
              <a:gd name="connsiteX86" fmla="*/ 3023037 w 4111625"/>
              <a:gd name="connsiteY86" fmla="*/ 5818042 h 5822951"/>
              <a:gd name="connsiteX87" fmla="*/ 2895545 w 4111625"/>
              <a:gd name="connsiteY87" fmla="*/ 5818042 h 5822951"/>
              <a:gd name="connsiteX88" fmla="*/ 2768053 w 4111625"/>
              <a:gd name="connsiteY88" fmla="*/ 5818042 h 5822951"/>
              <a:gd name="connsiteX89" fmla="*/ 2704307 w 4111625"/>
              <a:gd name="connsiteY89" fmla="*/ 5813132 h 5822951"/>
              <a:gd name="connsiteX90" fmla="*/ 2640561 w 4111625"/>
              <a:gd name="connsiteY90" fmla="*/ 5808222 h 5822951"/>
              <a:gd name="connsiteX91" fmla="*/ 2513068 w 4111625"/>
              <a:gd name="connsiteY91" fmla="*/ 5798403 h 5822951"/>
              <a:gd name="connsiteX92" fmla="*/ 2258084 w 4111625"/>
              <a:gd name="connsiteY92" fmla="*/ 5773854 h 5822951"/>
              <a:gd name="connsiteX93" fmla="*/ 2008002 w 4111625"/>
              <a:gd name="connsiteY93" fmla="*/ 5734576 h 5822951"/>
              <a:gd name="connsiteX94" fmla="*/ 1757922 w 4111625"/>
              <a:gd name="connsiteY94" fmla="*/ 5690388 h 5822951"/>
              <a:gd name="connsiteX95" fmla="*/ 1635333 w 4111625"/>
              <a:gd name="connsiteY95" fmla="*/ 5670749 h 5822951"/>
              <a:gd name="connsiteX96" fmla="*/ 1512744 w 4111625"/>
              <a:gd name="connsiteY96" fmla="*/ 5651110 h 5822951"/>
              <a:gd name="connsiteX97" fmla="*/ 1272471 w 4111625"/>
              <a:gd name="connsiteY97" fmla="*/ 5616742 h 5822951"/>
              <a:gd name="connsiteX98" fmla="*/ 1213628 w 4111625"/>
              <a:gd name="connsiteY98" fmla="*/ 5611832 h 5822951"/>
              <a:gd name="connsiteX99" fmla="*/ 1184207 w 4111625"/>
              <a:gd name="connsiteY99" fmla="*/ 5606923 h 5822951"/>
              <a:gd name="connsiteX100" fmla="*/ 1169496 w 4111625"/>
              <a:gd name="connsiteY100" fmla="*/ 5606923 h 5822951"/>
              <a:gd name="connsiteX101" fmla="*/ 1164593 w 4111625"/>
              <a:gd name="connsiteY101" fmla="*/ 5606923 h 5822951"/>
              <a:gd name="connsiteX102" fmla="*/ 1154785 w 4111625"/>
              <a:gd name="connsiteY102" fmla="*/ 5606923 h 5822951"/>
              <a:gd name="connsiteX103" fmla="*/ 1095943 w 4111625"/>
              <a:gd name="connsiteY103" fmla="*/ 5602013 h 5822951"/>
              <a:gd name="connsiteX104" fmla="*/ 1061618 w 4111625"/>
              <a:gd name="connsiteY104" fmla="*/ 5602013 h 5822951"/>
              <a:gd name="connsiteX105" fmla="*/ 1032197 w 4111625"/>
              <a:gd name="connsiteY105" fmla="*/ 5602013 h 5822951"/>
              <a:gd name="connsiteX106" fmla="*/ 978258 w 4111625"/>
              <a:gd name="connsiteY106" fmla="*/ 5602013 h 5822951"/>
              <a:gd name="connsiteX107" fmla="*/ 919415 w 4111625"/>
              <a:gd name="connsiteY107" fmla="*/ 5606923 h 5822951"/>
              <a:gd name="connsiteX108" fmla="*/ 860573 w 4111625"/>
              <a:gd name="connsiteY108" fmla="*/ 5611832 h 5822951"/>
              <a:gd name="connsiteX109" fmla="*/ 831151 w 4111625"/>
              <a:gd name="connsiteY109" fmla="*/ 5611832 h 5822951"/>
              <a:gd name="connsiteX110" fmla="*/ 801730 w 4111625"/>
              <a:gd name="connsiteY110" fmla="*/ 5616742 h 5822951"/>
              <a:gd name="connsiteX111" fmla="*/ 747790 w 4111625"/>
              <a:gd name="connsiteY111" fmla="*/ 5621652 h 5822951"/>
              <a:gd name="connsiteX112" fmla="*/ 688948 w 4111625"/>
              <a:gd name="connsiteY112" fmla="*/ 5631471 h 5822951"/>
              <a:gd name="connsiteX113" fmla="*/ 576167 w 4111625"/>
              <a:gd name="connsiteY113" fmla="*/ 5656020 h 5822951"/>
              <a:gd name="connsiteX114" fmla="*/ 355507 w 4111625"/>
              <a:gd name="connsiteY114" fmla="*/ 5724756 h 5822951"/>
              <a:gd name="connsiteX115" fmla="*/ 306471 w 4111625"/>
              <a:gd name="connsiteY115" fmla="*/ 5749305 h 5822951"/>
              <a:gd name="connsiteX116" fmla="*/ 257436 w 4111625"/>
              <a:gd name="connsiteY116" fmla="*/ 5773854 h 5822951"/>
              <a:gd name="connsiteX117" fmla="*/ 208401 w 4111625"/>
              <a:gd name="connsiteY117" fmla="*/ 5798403 h 5822951"/>
              <a:gd name="connsiteX118" fmla="*/ 183882 w 4111625"/>
              <a:gd name="connsiteY118" fmla="*/ 5813132 h 5822951"/>
              <a:gd name="connsiteX119" fmla="*/ 174076 w 4111625"/>
              <a:gd name="connsiteY119" fmla="*/ 5818042 h 5822951"/>
              <a:gd name="connsiteX120" fmla="*/ 169172 w 4111625"/>
              <a:gd name="connsiteY120" fmla="*/ 5822951 h 5822951"/>
              <a:gd name="connsiteX121" fmla="*/ 26433 w 4111625"/>
              <a:gd name="connsiteY121" fmla="*/ 5822951 h 5822951"/>
              <a:gd name="connsiteX122" fmla="*/ 0 w 4111625"/>
              <a:gd name="connsiteY122" fmla="*/ 5822951 h 5822951"/>
              <a:gd name="connsiteX123" fmla="*/ 0 w 4111625"/>
              <a:gd name="connsiteY123" fmla="*/ 710368 h 5822951"/>
              <a:gd name="connsiteX124" fmla="*/ 2451 w 4111625"/>
              <a:gd name="connsiteY124" fmla="*/ 520433 h 5822951"/>
              <a:gd name="connsiteX125" fmla="*/ 61294 w 4111625"/>
              <a:gd name="connsiteY125" fmla="*/ 5459631 h 5822951"/>
              <a:gd name="connsiteX126" fmla="*/ 110329 w 4111625"/>
              <a:gd name="connsiteY126" fmla="*/ 5425262 h 5822951"/>
              <a:gd name="connsiteX127" fmla="*/ 164269 w 4111625"/>
              <a:gd name="connsiteY127" fmla="*/ 5395804 h 5822951"/>
              <a:gd name="connsiteX128" fmla="*/ 213304 w 4111625"/>
              <a:gd name="connsiteY128" fmla="*/ 5366345 h 5822951"/>
              <a:gd name="connsiteX129" fmla="*/ 424157 w 4111625"/>
              <a:gd name="connsiteY129" fmla="*/ 5263241 h 5822951"/>
              <a:gd name="connsiteX130" fmla="*/ 644816 w 4111625"/>
              <a:gd name="connsiteY130" fmla="*/ 5179775 h 5822951"/>
              <a:gd name="connsiteX131" fmla="*/ 757598 w 4111625"/>
              <a:gd name="connsiteY131" fmla="*/ 5145407 h 5822951"/>
              <a:gd name="connsiteX132" fmla="*/ 816441 w 4111625"/>
              <a:gd name="connsiteY132" fmla="*/ 5125768 h 5822951"/>
              <a:gd name="connsiteX133" fmla="*/ 870379 w 4111625"/>
              <a:gd name="connsiteY133" fmla="*/ 5115949 h 5822951"/>
              <a:gd name="connsiteX134" fmla="*/ 899800 w 4111625"/>
              <a:gd name="connsiteY134" fmla="*/ 5106129 h 5822951"/>
              <a:gd name="connsiteX135" fmla="*/ 904704 w 4111625"/>
              <a:gd name="connsiteY135" fmla="*/ 5106129 h 5822951"/>
              <a:gd name="connsiteX136" fmla="*/ 909608 w 4111625"/>
              <a:gd name="connsiteY136" fmla="*/ 5106129 h 5822951"/>
              <a:gd name="connsiteX137" fmla="*/ 914511 w 4111625"/>
              <a:gd name="connsiteY137" fmla="*/ 5101220 h 5822951"/>
              <a:gd name="connsiteX138" fmla="*/ 929222 w 4111625"/>
              <a:gd name="connsiteY138" fmla="*/ 5101220 h 5822951"/>
              <a:gd name="connsiteX139" fmla="*/ 988065 w 4111625"/>
              <a:gd name="connsiteY139" fmla="*/ 5091400 h 5822951"/>
              <a:gd name="connsiteX140" fmla="*/ 1046907 w 4111625"/>
              <a:gd name="connsiteY140" fmla="*/ 5081581 h 5822951"/>
              <a:gd name="connsiteX141" fmla="*/ 1105750 w 4111625"/>
              <a:gd name="connsiteY141" fmla="*/ 5076671 h 5822951"/>
              <a:gd name="connsiteX142" fmla="*/ 1341120 w 4111625"/>
              <a:gd name="connsiteY142" fmla="*/ 5066851 h 5822951"/>
              <a:gd name="connsiteX143" fmla="*/ 1399963 w 4111625"/>
              <a:gd name="connsiteY143" fmla="*/ 5066851 h 5822951"/>
              <a:gd name="connsiteX144" fmla="*/ 1458805 w 4111625"/>
              <a:gd name="connsiteY144" fmla="*/ 5071761 h 5822951"/>
              <a:gd name="connsiteX145" fmla="*/ 1576491 w 4111625"/>
              <a:gd name="connsiteY145" fmla="*/ 5076671 h 5822951"/>
              <a:gd name="connsiteX146" fmla="*/ 1694176 w 4111625"/>
              <a:gd name="connsiteY146" fmla="*/ 5086490 h 5822951"/>
              <a:gd name="connsiteX147" fmla="*/ 1806957 w 4111625"/>
              <a:gd name="connsiteY147" fmla="*/ 5101220 h 5822951"/>
              <a:gd name="connsiteX148" fmla="*/ 2037424 w 4111625"/>
              <a:gd name="connsiteY148" fmla="*/ 5125768 h 5822951"/>
              <a:gd name="connsiteX149" fmla="*/ 2262987 w 4111625"/>
              <a:gd name="connsiteY149" fmla="*/ 5145407 h 5822951"/>
              <a:gd name="connsiteX150" fmla="*/ 2375769 w 4111625"/>
              <a:gd name="connsiteY150" fmla="*/ 5155227 h 5822951"/>
              <a:gd name="connsiteX151" fmla="*/ 2434612 w 4111625"/>
              <a:gd name="connsiteY151" fmla="*/ 5155227 h 5822951"/>
              <a:gd name="connsiteX152" fmla="*/ 2464033 w 4111625"/>
              <a:gd name="connsiteY152" fmla="*/ 5160136 h 5822951"/>
              <a:gd name="connsiteX153" fmla="*/ 2478744 w 4111625"/>
              <a:gd name="connsiteY153" fmla="*/ 5160136 h 5822951"/>
              <a:gd name="connsiteX154" fmla="*/ 2488551 w 4111625"/>
              <a:gd name="connsiteY154" fmla="*/ 5160136 h 5822951"/>
              <a:gd name="connsiteX155" fmla="*/ 2714114 w 4111625"/>
              <a:gd name="connsiteY155" fmla="*/ 5145407 h 5822951"/>
              <a:gd name="connsiteX156" fmla="*/ 2768053 w 4111625"/>
              <a:gd name="connsiteY156" fmla="*/ 5135588 h 5822951"/>
              <a:gd name="connsiteX157" fmla="*/ 2826896 w 4111625"/>
              <a:gd name="connsiteY157" fmla="*/ 5130678 h 5822951"/>
              <a:gd name="connsiteX158" fmla="*/ 2934774 w 4111625"/>
              <a:gd name="connsiteY158" fmla="*/ 5106129 h 5822951"/>
              <a:gd name="connsiteX159" fmla="*/ 3047555 w 4111625"/>
              <a:gd name="connsiteY159" fmla="*/ 5081581 h 5822951"/>
              <a:gd name="connsiteX160" fmla="*/ 3155433 w 4111625"/>
              <a:gd name="connsiteY160" fmla="*/ 5052122 h 5822951"/>
              <a:gd name="connsiteX161" fmla="*/ 3371189 w 4111625"/>
              <a:gd name="connsiteY161" fmla="*/ 4983386 h 5822951"/>
              <a:gd name="connsiteX162" fmla="*/ 3557524 w 4111625"/>
              <a:gd name="connsiteY162" fmla="*/ 4909740 h 5822951"/>
              <a:gd name="connsiteX163" fmla="*/ 3586946 w 4111625"/>
              <a:gd name="connsiteY163" fmla="*/ 39278 h 5822951"/>
              <a:gd name="connsiteX164" fmla="*/ 3454550 w 4111625"/>
              <a:gd name="connsiteY164" fmla="*/ 78556 h 5822951"/>
              <a:gd name="connsiteX165" fmla="*/ 3380997 w 4111625"/>
              <a:gd name="connsiteY165" fmla="*/ 98195 h 5822951"/>
              <a:gd name="connsiteX166" fmla="*/ 3302540 w 4111625"/>
              <a:gd name="connsiteY166" fmla="*/ 117834 h 5822951"/>
              <a:gd name="connsiteX167" fmla="*/ 3228987 w 4111625"/>
              <a:gd name="connsiteY167" fmla="*/ 132563 h 5822951"/>
              <a:gd name="connsiteX168" fmla="*/ 3189758 w 4111625"/>
              <a:gd name="connsiteY168" fmla="*/ 142383 h 5822951"/>
              <a:gd name="connsiteX169" fmla="*/ 3150530 w 4111625"/>
              <a:gd name="connsiteY169" fmla="*/ 147292 h 5822951"/>
              <a:gd name="connsiteX170" fmla="*/ 2998520 w 4111625"/>
              <a:gd name="connsiteY170" fmla="*/ 176751 h 5822951"/>
              <a:gd name="connsiteX171" fmla="*/ 2920063 w 4111625"/>
              <a:gd name="connsiteY171" fmla="*/ 191480 h 5822951"/>
              <a:gd name="connsiteX172" fmla="*/ 2841606 w 4111625"/>
              <a:gd name="connsiteY172" fmla="*/ 201300 h 5822951"/>
              <a:gd name="connsiteX173" fmla="*/ 2768053 w 4111625"/>
              <a:gd name="connsiteY173" fmla="*/ 211119 h 5822951"/>
              <a:gd name="connsiteX174" fmla="*/ 2689596 w 4111625"/>
              <a:gd name="connsiteY174" fmla="*/ 220939 h 5822951"/>
              <a:gd name="connsiteX175" fmla="*/ 2532683 w 4111625"/>
              <a:gd name="connsiteY175" fmla="*/ 235668 h 5822951"/>
              <a:gd name="connsiteX176" fmla="*/ 2375769 w 4111625"/>
              <a:gd name="connsiteY176" fmla="*/ 250397 h 5822951"/>
              <a:gd name="connsiteX177" fmla="*/ 2297312 w 4111625"/>
              <a:gd name="connsiteY177" fmla="*/ 255307 h 5822951"/>
              <a:gd name="connsiteX178" fmla="*/ 2218855 w 4111625"/>
              <a:gd name="connsiteY178" fmla="*/ 260216 h 5822951"/>
              <a:gd name="connsiteX179" fmla="*/ 2140399 w 4111625"/>
              <a:gd name="connsiteY179" fmla="*/ 260216 h 5822951"/>
              <a:gd name="connsiteX180" fmla="*/ 2066845 w 4111625"/>
              <a:gd name="connsiteY180" fmla="*/ 265126 h 5822951"/>
              <a:gd name="connsiteX181" fmla="*/ 1909932 w 4111625"/>
              <a:gd name="connsiteY181" fmla="*/ 265126 h 5822951"/>
              <a:gd name="connsiteX182" fmla="*/ 1753018 w 4111625"/>
              <a:gd name="connsiteY182" fmla="*/ 265126 h 5822951"/>
              <a:gd name="connsiteX183" fmla="*/ 1596105 w 4111625"/>
              <a:gd name="connsiteY183" fmla="*/ 260216 h 5822951"/>
              <a:gd name="connsiteX184" fmla="*/ 1439191 w 4111625"/>
              <a:gd name="connsiteY184" fmla="*/ 255307 h 5822951"/>
              <a:gd name="connsiteX185" fmla="*/ 1360734 w 4111625"/>
              <a:gd name="connsiteY185" fmla="*/ 250397 h 5822951"/>
              <a:gd name="connsiteX186" fmla="*/ 1439191 w 4111625"/>
              <a:gd name="connsiteY186" fmla="*/ 250397 h 5822951"/>
              <a:gd name="connsiteX187" fmla="*/ 1596105 w 4111625"/>
              <a:gd name="connsiteY187" fmla="*/ 255307 h 5822951"/>
              <a:gd name="connsiteX188" fmla="*/ 1753018 w 4111625"/>
              <a:gd name="connsiteY188" fmla="*/ 260216 h 5822951"/>
              <a:gd name="connsiteX189" fmla="*/ 1909932 w 4111625"/>
              <a:gd name="connsiteY189" fmla="*/ 255307 h 5822951"/>
              <a:gd name="connsiteX190" fmla="*/ 2061942 w 4111625"/>
              <a:gd name="connsiteY190" fmla="*/ 250397 h 5822951"/>
              <a:gd name="connsiteX191" fmla="*/ 2140399 w 4111625"/>
              <a:gd name="connsiteY191" fmla="*/ 250397 h 5822951"/>
              <a:gd name="connsiteX192" fmla="*/ 2218855 w 4111625"/>
              <a:gd name="connsiteY192" fmla="*/ 245487 h 5822951"/>
              <a:gd name="connsiteX193" fmla="*/ 2297312 w 4111625"/>
              <a:gd name="connsiteY193" fmla="*/ 240577 h 5822951"/>
              <a:gd name="connsiteX194" fmla="*/ 2375769 w 4111625"/>
              <a:gd name="connsiteY194" fmla="*/ 235668 h 5822951"/>
              <a:gd name="connsiteX195" fmla="*/ 2532683 w 4111625"/>
              <a:gd name="connsiteY195" fmla="*/ 220939 h 5822951"/>
              <a:gd name="connsiteX196" fmla="*/ 2684693 w 4111625"/>
              <a:gd name="connsiteY196" fmla="*/ 201300 h 5822951"/>
              <a:gd name="connsiteX197" fmla="*/ 2763149 w 4111625"/>
              <a:gd name="connsiteY197" fmla="*/ 191480 h 5822951"/>
              <a:gd name="connsiteX198" fmla="*/ 2841606 w 4111625"/>
              <a:gd name="connsiteY198" fmla="*/ 181661 h 5822951"/>
              <a:gd name="connsiteX199" fmla="*/ 2915159 w 4111625"/>
              <a:gd name="connsiteY199" fmla="*/ 171841 h 5822951"/>
              <a:gd name="connsiteX200" fmla="*/ 2993616 w 4111625"/>
              <a:gd name="connsiteY200" fmla="*/ 157112 h 5822951"/>
              <a:gd name="connsiteX201" fmla="*/ 3145626 w 4111625"/>
              <a:gd name="connsiteY201" fmla="*/ 127654 h 5822951"/>
              <a:gd name="connsiteX202" fmla="*/ 3184855 w 4111625"/>
              <a:gd name="connsiteY202" fmla="*/ 117834 h 5822951"/>
              <a:gd name="connsiteX203" fmla="*/ 3224083 w 4111625"/>
              <a:gd name="connsiteY203" fmla="*/ 108014 h 5822951"/>
              <a:gd name="connsiteX204" fmla="*/ 3297636 w 4111625"/>
              <a:gd name="connsiteY204" fmla="*/ 93285 h 5822951"/>
              <a:gd name="connsiteX205" fmla="*/ 3376093 w 4111625"/>
              <a:gd name="connsiteY205" fmla="*/ 73646 h 5822951"/>
              <a:gd name="connsiteX206" fmla="*/ 3449646 w 4111625"/>
              <a:gd name="connsiteY206" fmla="*/ 49098 h 5822951"/>
              <a:gd name="connsiteX207" fmla="*/ 3596753 w 4111625"/>
              <a:gd name="connsiteY207" fmla="*/ 4910 h 5822951"/>
              <a:gd name="connsiteX208" fmla="*/ 3616367 w 4111625"/>
              <a:gd name="connsiteY208" fmla="*/ 0 h 5822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</a:cxnLst>
            <a:rect l="l" t="t" r="r" b="b"/>
            <a:pathLst>
              <a:path w="4111625" h="5822951">
                <a:moveTo>
                  <a:pt x="1340314" y="249119"/>
                </a:moveTo>
                <a:lnTo>
                  <a:pt x="1360734" y="250397"/>
                </a:lnTo>
                <a:cubicBezTo>
                  <a:pt x="1360734" y="250397"/>
                  <a:pt x="1360734" y="250397"/>
                  <a:pt x="1350927" y="249783"/>
                </a:cubicBezTo>
                <a:close/>
                <a:moveTo>
                  <a:pt x="1302697" y="246765"/>
                </a:moveTo>
                <a:lnTo>
                  <a:pt x="1327635" y="248326"/>
                </a:lnTo>
                <a:lnTo>
                  <a:pt x="1340314" y="249119"/>
                </a:lnTo>
                <a:lnTo>
                  <a:pt x="1315376" y="247559"/>
                </a:lnTo>
                <a:close/>
                <a:moveTo>
                  <a:pt x="1282278" y="245487"/>
                </a:moveTo>
                <a:cubicBezTo>
                  <a:pt x="1282278" y="245487"/>
                  <a:pt x="1282278" y="245487"/>
                  <a:pt x="1292085" y="246101"/>
                </a:cubicBezTo>
                <a:lnTo>
                  <a:pt x="1302697" y="246765"/>
                </a:lnTo>
                <a:close/>
                <a:moveTo>
                  <a:pt x="3616367" y="0"/>
                </a:moveTo>
                <a:cubicBezTo>
                  <a:pt x="3616367" y="0"/>
                  <a:pt x="3616367" y="0"/>
                  <a:pt x="3616367" y="19639"/>
                </a:cubicBezTo>
                <a:cubicBezTo>
                  <a:pt x="3616367" y="19639"/>
                  <a:pt x="3616367" y="19639"/>
                  <a:pt x="3645788" y="4939198"/>
                </a:cubicBezTo>
                <a:cubicBezTo>
                  <a:pt x="3645788" y="4939198"/>
                  <a:pt x="3645788" y="4939198"/>
                  <a:pt x="3645788" y="4968657"/>
                </a:cubicBezTo>
                <a:cubicBezTo>
                  <a:pt x="3645788" y="4968657"/>
                  <a:pt x="3645788" y="4968657"/>
                  <a:pt x="3621270" y="4978476"/>
                </a:cubicBezTo>
                <a:cubicBezTo>
                  <a:pt x="3547717" y="5012844"/>
                  <a:pt x="3474164" y="5037393"/>
                  <a:pt x="3400611" y="5066851"/>
                </a:cubicBezTo>
                <a:cubicBezTo>
                  <a:pt x="3331961" y="5091400"/>
                  <a:pt x="3258408" y="5115949"/>
                  <a:pt x="3179951" y="5140497"/>
                </a:cubicBezTo>
                <a:cubicBezTo>
                  <a:pt x="3145626" y="5150317"/>
                  <a:pt x="3106398" y="5160136"/>
                  <a:pt x="3067169" y="5169956"/>
                </a:cubicBezTo>
                <a:cubicBezTo>
                  <a:pt x="3032845" y="5179775"/>
                  <a:pt x="2993616" y="5189595"/>
                  <a:pt x="2954388" y="5199414"/>
                </a:cubicBezTo>
                <a:cubicBezTo>
                  <a:pt x="2920063" y="5209234"/>
                  <a:pt x="2880835" y="5214144"/>
                  <a:pt x="2841606" y="5223963"/>
                </a:cubicBezTo>
                <a:cubicBezTo>
                  <a:pt x="2841606" y="5223963"/>
                  <a:pt x="2841606" y="5223963"/>
                  <a:pt x="2782764" y="5233783"/>
                </a:cubicBezTo>
                <a:cubicBezTo>
                  <a:pt x="2782764" y="5233783"/>
                  <a:pt x="2782764" y="5233783"/>
                  <a:pt x="2723921" y="5238692"/>
                </a:cubicBezTo>
                <a:cubicBezTo>
                  <a:pt x="2645464" y="5253421"/>
                  <a:pt x="2567007" y="5258331"/>
                  <a:pt x="2488551" y="5258331"/>
                </a:cubicBezTo>
                <a:cubicBezTo>
                  <a:pt x="2483647" y="5258331"/>
                  <a:pt x="2478744" y="5258331"/>
                  <a:pt x="2473840" y="5258331"/>
                </a:cubicBezTo>
                <a:cubicBezTo>
                  <a:pt x="2473840" y="5258331"/>
                  <a:pt x="2473840" y="5258331"/>
                  <a:pt x="2459129" y="5258331"/>
                </a:cubicBezTo>
                <a:cubicBezTo>
                  <a:pt x="2459129" y="5258331"/>
                  <a:pt x="2459129" y="5258331"/>
                  <a:pt x="2429708" y="5258331"/>
                </a:cubicBezTo>
                <a:cubicBezTo>
                  <a:pt x="2410094" y="5258331"/>
                  <a:pt x="2390480" y="5258331"/>
                  <a:pt x="2370865" y="5253421"/>
                </a:cubicBezTo>
                <a:cubicBezTo>
                  <a:pt x="2336541" y="5253421"/>
                  <a:pt x="2292409" y="5253421"/>
                  <a:pt x="2258084" y="5248512"/>
                </a:cubicBezTo>
                <a:cubicBezTo>
                  <a:pt x="2179627" y="5243602"/>
                  <a:pt x="2101170" y="5238692"/>
                  <a:pt x="2022714" y="5228873"/>
                </a:cubicBezTo>
                <a:cubicBezTo>
                  <a:pt x="2022714" y="5228873"/>
                  <a:pt x="2022714" y="5228873"/>
                  <a:pt x="1797150" y="5209234"/>
                </a:cubicBezTo>
                <a:cubicBezTo>
                  <a:pt x="1797150" y="5209234"/>
                  <a:pt x="1797150" y="5209234"/>
                  <a:pt x="1679465" y="5194505"/>
                </a:cubicBezTo>
                <a:cubicBezTo>
                  <a:pt x="1645140" y="5194505"/>
                  <a:pt x="1605912" y="5189595"/>
                  <a:pt x="1566684" y="5189595"/>
                </a:cubicBezTo>
                <a:cubicBezTo>
                  <a:pt x="1532359" y="5184685"/>
                  <a:pt x="1493130" y="5184685"/>
                  <a:pt x="1453902" y="5179775"/>
                </a:cubicBezTo>
                <a:cubicBezTo>
                  <a:pt x="1453902" y="5179775"/>
                  <a:pt x="1453902" y="5179775"/>
                  <a:pt x="1399963" y="5179775"/>
                </a:cubicBezTo>
                <a:cubicBezTo>
                  <a:pt x="1399963" y="5179775"/>
                  <a:pt x="1399963" y="5179775"/>
                  <a:pt x="1341120" y="5179775"/>
                </a:cubicBezTo>
                <a:cubicBezTo>
                  <a:pt x="1267567" y="5179775"/>
                  <a:pt x="1194014" y="5184685"/>
                  <a:pt x="1115557" y="5189595"/>
                </a:cubicBezTo>
                <a:cubicBezTo>
                  <a:pt x="1100846" y="5189595"/>
                  <a:pt x="1081232" y="5194505"/>
                  <a:pt x="1061618" y="5194505"/>
                </a:cubicBezTo>
                <a:cubicBezTo>
                  <a:pt x="1042004" y="5199414"/>
                  <a:pt x="1027293" y="5199414"/>
                  <a:pt x="1007679" y="5204324"/>
                </a:cubicBezTo>
                <a:cubicBezTo>
                  <a:pt x="1007679" y="5204324"/>
                  <a:pt x="1007679" y="5204324"/>
                  <a:pt x="953740" y="5214144"/>
                </a:cubicBezTo>
                <a:cubicBezTo>
                  <a:pt x="953740" y="5214144"/>
                  <a:pt x="953740" y="5214144"/>
                  <a:pt x="939029" y="5219053"/>
                </a:cubicBezTo>
                <a:cubicBezTo>
                  <a:pt x="939029" y="5219053"/>
                  <a:pt x="939029" y="5219053"/>
                  <a:pt x="934126" y="5219053"/>
                </a:cubicBezTo>
                <a:cubicBezTo>
                  <a:pt x="934126" y="5219053"/>
                  <a:pt x="934126" y="5219053"/>
                  <a:pt x="929222" y="5219053"/>
                </a:cubicBezTo>
                <a:cubicBezTo>
                  <a:pt x="929222" y="5219053"/>
                  <a:pt x="929222" y="5219053"/>
                  <a:pt x="899800" y="5228873"/>
                </a:cubicBezTo>
                <a:cubicBezTo>
                  <a:pt x="899800" y="5228873"/>
                  <a:pt x="899800" y="5228873"/>
                  <a:pt x="845862" y="5243602"/>
                </a:cubicBezTo>
                <a:cubicBezTo>
                  <a:pt x="845862" y="5243602"/>
                  <a:pt x="845862" y="5243602"/>
                  <a:pt x="791922" y="5258331"/>
                </a:cubicBezTo>
                <a:cubicBezTo>
                  <a:pt x="757598" y="5268151"/>
                  <a:pt x="718369" y="5282880"/>
                  <a:pt x="684044" y="5292699"/>
                </a:cubicBezTo>
                <a:cubicBezTo>
                  <a:pt x="625202" y="5312338"/>
                  <a:pt x="571263" y="5336887"/>
                  <a:pt x="512421" y="5361436"/>
                </a:cubicBezTo>
                <a:cubicBezTo>
                  <a:pt x="556553" y="5351616"/>
                  <a:pt x="600684" y="5341797"/>
                  <a:pt x="639912" y="5336887"/>
                </a:cubicBezTo>
                <a:cubicBezTo>
                  <a:pt x="664431" y="5336887"/>
                  <a:pt x="684044" y="5331977"/>
                  <a:pt x="708563" y="5327068"/>
                </a:cubicBezTo>
                <a:cubicBezTo>
                  <a:pt x="708563" y="5327068"/>
                  <a:pt x="708563" y="5327068"/>
                  <a:pt x="777212" y="5322158"/>
                </a:cubicBezTo>
                <a:cubicBezTo>
                  <a:pt x="777212" y="5322158"/>
                  <a:pt x="777212" y="5322158"/>
                  <a:pt x="806633" y="5322158"/>
                </a:cubicBezTo>
                <a:cubicBezTo>
                  <a:pt x="806633" y="5322158"/>
                  <a:pt x="806633" y="5322158"/>
                  <a:pt x="840958" y="5317248"/>
                </a:cubicBezTo>
                <a:cubicBezTo>
                  <a:pt x="840958" y="5317248"/>
                  <a:pt x="840958" y="5317248"/>
                  <a:pt x="909608" y="5317248"/>
                </a:cubicBezTo>
                <a:cubicBezTo>
                  <a:pt x="929222" y="5317248"/>
                  <a:pt x="953740" y="5317248"/>
                  <a:pt x="978258" y="5317248"/>
                </a:cubicBezTo>
                <a:cubicBezTo>
                  <a:pt x="978258" y="5317248"/>
                  <a:pt x="978258" y="5317248"/>
                  <a:pt x="1046907" y="5317248"/>
                </a:cubicBezTo>
                <a:cubicBezTo>
                  <a:pt x="1056714" y="5317248"/>
                  <a:pt x="1066522" y="5317248"/>
                  <a:pt x="1081232" y="5317248"/>
                </a:cubicBezTo>
                <a:cubicBezTo>
                  <a:pt x="1081232" y="5317248"/>
                  <a:pt x="1081232" y="5317248"/>
                  <a:pt x="1110653" y="5322158"/>
                </a:cubicBezTo>
                <a:cubicBezTo>
                  <a:pt x="1110653" y="5322158"/>
                  <a:pt x="1110653" y="5322158"/>
                  <a:pt x="1174400" y="5327068"/>
                </a:cubicBezTo>
                <a:cubicBezTo>
                  <a:pt x="1174400" y="5327068"/>
                  <a:pt x="1174400" y="5327068"/>
                  <a:pt x="1194014" y="5327068"/>
                </a:cubicBezTo>
                <a:cubicBezTo>
                  <a:pt x="1194014" y="5327068"/>
                  <a:pt x="1194014" y="5327068"/>
                  <a:pt x="1208724" y="5331977"/>
                </a:cubicBezTo>
                <a:cubicBezTo>
                  <a:pt x="1208724" y="5331977"/>
                  <a:pt x="1208724" y="5331977"/>
                  <a:pt x="1243049" y="5336887"/>
                </a:cubicBezTo>
                <a:cubicBezTo>
                  <a:pt x="1243049" y="5336887"/>
                  <a:pt x="1243049" y="5336887"/>
                  <a:pt x="1306795" y="5341797"/>
                </a:cubicBezTo>
                <a:cubicBezTo>
                  <a:pt x="1390156" y="5356526"/>
                  <a:pt x="1478420" y="5371255"/>
                  <a:pt x="1561780" y="5385984"/>
                </a:cubicBezTo>
                <a:cubicBezTo>
                  <a:pt x="1601008" y="5395804"/>
                  <a:pt x="1645140" y="5405623"/>
                  <a:pt x="1684369" y="5415443"/>
                </a:cubicBezTo>
                <a:cubicBezTo>
                  <a:pt x="1684369" y="5415443"/>
                  <a:pt x="1684369" y="5415443"/>
                  <a:pt x="1806957" y="5439992"/>
                </a:cubicBezTo>
                <a:cubicBezTo>
                  <a:pt x="1806957" y="5439992"/>
                  <a:pt x="1806957" y="5439992"/>
                  <a:pt x="2052135" y="5489089"/>
                </a:cubicBezTo>
                <a:cubicBezTo>
                  <a:pt x="2130592" y="5503818"/>
                  <a:pt x="2213952" y="5523457"/>
                  <a:pt x="2292409" y="5533277"/>
                </a:cubicBezTo>
                <a:cubicBezTo>
                  <a:pt x="2375769" y="5548006"/>
                  <a:pt x="2454226" y="5557825"/>
                  <a:pt x="2537586" y="5572555"/>
                </a:cubicBezTo>
                <a:cubicBezTo>
                  <a:pt x="2537586" y="5572555"/>
                  <a:pt x="2537586" y="5572555"/>
                  <a:pt x="2660175" y="5582374"/>
                </a:cubicBezTo>
                <a:cubicBezTo>
                  <a:pt x="2660175" y="5582374"/>
                  <a:pt x="2660175" y="5582374"/>
                  <a:pt x="2719017" y="5592193"/>
                </a:cubicBezTo>
                <a:cubicBezTo>
                  <a:pt x="2719017" y="5592193"/>
                  <a:pt x="2719017" y="5592193"/>
                  <a:pt x="2782764" y="5597103"/>
                </a:cubicBezTo>
                <a:cubicBezTo>
                  <a:pt x="2782764" y="5597103"/>
                  <a:pt x="2782764" y="5597103"/>
                  <a:pt x="2905352" y="5602013"/>
                </a:cubicBezTo>
                <a:cubicBezTo>
                  <a:pt x="2944581" y="5606923"/>
                  <a:pt x="2983809" y="5606923"/>
                  <a:pt x="3023037" y="5606923"/>
                </a:cubicBezTo>
                <a:cubicBezTo>
                  <a:pt x="3106398" y="5611832"/>
                  <a:pt x="3189758" y="5606923"/>
                  <a:pt x="3268215" y="5606923"/>
                </a:cubicBezTo>
                <a:cubicBezTo>
                  <a:pt x="3312347" y="5606923"/>
                  <a:pt x="3351575" y="5602013"/>
                  <a:pt x="3390804" y="5597103"/>
                </a:cubicBezTo>
                <a:cubicBezTo>
                  <a:pt x="3390804" y="5597103"/>
                  <a:pt x="3390804" y="5597103"/>
                  <a:pt x="3513392" y="5592193"/>
                </a:cubicBezTo>
                <a:cubicBezTo>
                  <a:pt x="3596753" y="5582374"/>
                  <a:pt x="3680113" y="5572555"/>
                  <a:pt x="3758570" y="5562735"/>
                </a:cubicBezTo>
                <a:cubicBezTo>
                  <a:pt x="3758570" y="5562735"/>
                  <a:pt x="3758570" y="5562735"/>
                  <a:pt x="3935098" y="5533277"/>
                </a:cubicBezTo>
                <a:cubicBezTo>
                  <a:pt x="3935098" y="5533277"/>
                  <a:pt x="3935098" y="5533277"/>
                  <a:pt x="4018458" y="780649"/>
                </a:cubicBezTo>
                <a:cubicBezTo>
                  <a:pt x="4018458" y="780649"/>
                  <a:pt x="4018458" y="780649"/>
                  <a:pt x="4106722" y="5606923"/>
                </a:cubicBezTo>
                <a:lnTo>
                  <a:pt x="4111625" y="5680569"/>
                </a:lnTo>
                <a:cubicBezTo>
                  <a:pt x="4111625" y="5680569"/>
                  <a:pt x="4111625" y="5680569"/>
                  <a:pt x="4038072" y="5695298"/>
                </a:cubicBezTo>
                <a:cubicBezTo>
                  <a:pt x="4038072" y="5695298"/>
                  <a:pt x="4038072" y="5695298"/>
                  <a:pt x="3787991" y="5744395"/>
                </a:cubicBezTo>
                <a:cubicBezTo>
                  <a:pt x="3704631" y="5759125"/>
                  <a:pt x="3621270" y="5773854"/>
                  <a:pt x="3537910" y="5783673"/>
                </a:cubicBezTo>
                <a:cubicBezTo>
                  <a:pt x="3537910" y="5783673"/>
                  <a:pt x="3537910" y="5783673"/>
                  <a:pt x="3410418" y="5798403"/>
                </a:cubicBezTo>
                <a:cubicBezTo>
                  <a:pt x="3366286" y="5798403"/>
                  <a:pt x="3322154" y="5808222"/>
                  <a:pt x="3282926" y="5808222"/>
                </a:cubicBezTo>
                <a:cubicBezTo>
                  <a:pt x="3194662" y="5813132"/>
                  <a:pt x="3111301" y="5818042"/>
                  <a:pt x="3023037" y="5818042"/>
                </a:cubicBezTo>
                <a:cubicBezTo>
                  <a:pt x="2983809" y="5818042"/>
                  <a:pt x="2939677" y="5818042"/>
                  <a:pt x="2895545" y="5818042"/>
                </a:cubicBezTo>
                <a:cubicBezTo>
                  <a:pt x="2895545" y="5818042"/>
                  <a:pt x="2895545" y="5818042"/>
                  <a:pt x="2768053" y="5818042"/>
                </a:cubicBezTo>
                <a:cubicBezTo>
                  <a:pt x="2768053" y="5818042"/>
                  <a:pt x="2768053" y="5818042"/>
                  <a:pt x="2704307" y="5813132"/>
                </a:cubicBezTo>
                <a:cubicBezTo>
                  <a:pt x="2704307" y="5813132"/>
                  <a:pt x="2704307" y="5813132"/>
                  <a:pt x="2640561" y="5808222"/>
                </a:cubicBezTo>
                <a:cubicBezTo>
                  <a:pt x="2596429" y="5808222"/>
                  <a:pt x="2557200" y="5803312"/>
                  <a:pt x="2513068" y="5798403"/>
                </a:cubicBezTo>
                <a:cubicBezTo>
                  <a:pt x="2429708" y="5793493"/>
                  <a:pt x="2341444" y="5783673"/>
                  <a:pt x="2258084" y="5773854"/>
                </a:cubicBezTo>
                <a:cubicBezTo>
                  <a:pt x="2174724" y="5759125"/>
                  <a:pt x="2091363" y="5749305"/>
                  <a:pt x="2008002" y="5734576"/>
                </a:cubicBezTo>
                <a:cubicBezTo>
                  <a:pt x="2008002" y="5734576"/>
                  <a:pt x="2008002" y="5734576"/>
                  <a:pt x="1757922" y="5690388"/>
                </a:cubicBezTo>
                <a:cubicBezTo>
                  <a:pt x="1757922" y="5690388"/>
                  <a:pt x="1757922" y="5690388"/>
                  <a:pt x="1635333" y="5670749"/>
                </a:cubicBezTo>
                <a:cubicBezTo>
                  <a:pt x="1596105" y="5665840"/>
                  <a:pt x="1551973" y="5656020"/>
                  <a:pt x="1512744" y="5651110"/>
                </a:cubicBezTo>
                <a:cubicBezTo>
                  <a:pt x="1434288" y="5636381"/>
                  <a:pt x="1350927" y="5626562"/>
                  <a:pt x="1272471" y="5616742"/>
                </a:cubicBezTo>
                <a:cubicBezTo>
                  <a:pt x="1272471" y="5616742"/>
                  <a:pt x="1272471" y="5616742"/>
                  <a:pt x="1213628" y="5611832"/>
                </a:cubicBezTo>
                <a:cubicBezTo>
                  <a:pt x="1213628" y="5611832"/>
                  <a:pt x="1213628" y="5611832"/>
                  <a:pt x="1184207" y="5606923"/>
                </a:cubicBezTo>
                <a:cubicBezTo>
                  <a:pt x="1184207" y="5606923"/>
                  <a:pt x="1184207" y="5606923"/>
                  <a:pt x="1169496" y="5606923"/>
                </a:cubicBezTo>
                <a:cubicBezTo>
                  <a:pt x="1169496" y="5606923"/>
                  <a:pt x="1169496" y="5606923"/>
                  <a:pt x="1164593" y="5606923"/>
                </a:cubicBezTo>
                <a:cubicBezTo>
                  <a:pt x="1164593" y="5606923"/>
                  <a:pt x="1164593" y="5606923"/>
                  <a:pt x="1154785" y="5606923"/>
                </a:cubicBezTo>
                <a:cubicBezTo>
                  <a:pt x="1154785" y="5606923"/>
                  <a:pt x="1154785" y="5606923"/>
                  <a:pt x="1095943" y="5602013"/>
                </a:cubicBezTo>
                <a:cubicBezTo>
                  <a:pt x="1095943" y="5602013"/>
                  <a:pt x="1095943" y="5602013"/>
                  <a:pt x="1061618" y="5602013"/>
                </a:cubicBezTo>
                <a:cubicBezTo>
                  <a:pt x="1051811" y="5602013"/>
                  <a:pt x="1042004" y="5602013"/>
                  <a:pt x="1032197" y="5602013"/>
                </a:cubicBezTo>
                <a:cubicBezTo>
                  <a:pt x="1032197" y="5602013"/>
                  <a:pt x="1032197" y="5602013"/>
                  <a:pt x="978258" y="5602013"/>
                </a:cubicBezTo>
                <a:cubicBezTo>
                  <a:pt x="958643" y="5602013"/>
                  <a:pt x="939029" y="5602013"/>
                  <a:pt x="919415" y="5606923"/>
                </a:cubicBezTo>
                <a:cubicBezTo>
                  <a:pt x="919415" y="5606923"/>
                  <a:pt x="919415" y="5606923"/>
                  <a:pt x="860573" y="5611832"/>
                </a:cubicBezTo>
                <a:cubicBezTo>
                  <a:pt x="860573" y="5611832"/>
                  <a:pt x="860573" y="5611832"/>
                  <a:pt x="831151" y="5611832"/>
                </a:cubicBezTo>
                <a:cubicBezTo>
                  <a:pt x="831151" y="5611832"/>
                  <a:pt x="831151" y="5611832"/>
                  <a:pt x="801730" y="5616742"/>
                </a:cubicBezTo>
                <a:cubicBezTo>
                  <a:pt x="801730" y="5616742"/>
                  <a:pt x="801730" y="5616742"/>
                  <a:pt x="747790" y="5621652"/>
                </a:cubicBezTo>
                <a:cubicBezTo>
                  <a:pt x="728177" y="5626562"/>
                  <a:pt x="708563" y="5631471"/>
                  <a:pt x="688948" y="5631471"/>
                </a:cubicBezTo>
                <a:cubicBezTo>
                  <a:pt x="649720" y="5636381"/>
                  <a:pt x="610491" y="5646201"/>
                  <a:pt x="576167" y="5656020"/>
                </a:cubicBezTo>
                <a:cubicBezTo>
                  <a:pt x="502613" y="5675659"/>
                  <a:pt x="429060" y="5700208"/>
                  <a:pt x="355507" y="5724756"/>
                </a:cubicBezTo>
                <a:cubicBezTo>
                  <a:pt x="355507" y="5724756"/>
                  <a:pt x="355507" y="5724756"/>
                  <a:pt x="306471" y="5749305"/>
                </a:cubicBezTo>
                <a:cubicBezTo>
                  <a:pt x="286857" y="5759125"/>
                  <a:pt x="272147" y="5764034"/>
                  <a:pt x="257436" y="5773854"/>
                </a:cubicBezTo>
                <a:cubicBezTo>
                  <a:pt x="237822" y="5783673"/>
                  <a:pt x="223111" y="5788583"/>
                  <a:pt x="208401" y="5798403"/>
                </a:cubicBezTo>
                <a:cubicBezTo>
                  <a:pt x="198593" y="5803312"/>
                  <a:pt x="193690" y="5808222"/>
                  <a:pt x="183882" y="5813132"/>
                </a:cubicBezTo>
                <a:cubicBezTo>
                  <a:pt x="183882" y="5813132"/>
                  <a:pt x="178979" y="5818042"/>
                  <a:pt x="174076" y="5818042"/>
                </a:cubicBezTo>
                <a:cubicBezTo>
                  <a:pt x="174076" y="5818042"/>
                  <a:pt x="174076" y="5818042"/>
                  <a:pt x="169172" y="5822951"/>
                </a:cubicBezTo>
                <a:cubicBezTo>
                  <a:pt x="169172" y="5822951"/>
                  <a:pt x="169172" y="5822951"/>
                  <a:pt x="26433" y="5822951"/>
                </a:cubicBezTo>
                <a:lnTo>
                  <a:pt x="0" y="5822951"/>
                </a:lnTo>
                <a:lnTo>
                  <a:pt x="0" y="710368"/>
                </a:lnTo>
                <a:lnTo>
                  <a:pt x="2451" y="520433"/>
                </a:lnTo>
                <a:cubicBezTo>
                  <a:pt x="2451" y="520433"/>
                  <a:pt x="2451" y="520433"/>
                  <a:pt x="61294" y="5459631"/>
                </a:cubicBezTo>
                <a:cubicBezTo>
                  <a:pt x="76004" y="5444901"/>
                  <a:pt x="95618" y="5435082"/>
                  <a:pt x="110329" y="5425262"/>
                </a:cubicBezTo>
                <a:cubicBezTo>
                  <a:pt x="110329" y="5425262"/>
                  <a:pt x="110329" y="5425262"/>
                  <a:pt x="164269" y="5395804"/>
                </a:cubicBezTo>
                <a:cubicBezTo>
                  <a:pt x="164269" y="5395804"/>
                  <a:pt x="164269" y="5395804"/>
                  <a:pt x="213304" y="5366345"/>
                </a:cubicBezTo>
                <a:cubicBezTo>
                  <a:pt x="281954" y="5331977"/>
                  <a:pt x="355507" y="5297609"/>
                  <a:pt x="424157" y="5263241"/>
                </a:cubicBezTo>
                <a:cubicBezTo>
                  <a:pt x="497710" y="5233783"/>
                  <a:pt x="571263" y="5204324"/>
                  <a:pt x="644816" y="5179775"/>
                </a:cubicBezTo>
                <a:cubicBezTo>
                  <a:pt x="684044" y="5165046"/>
                  <a:pt x="718369" y="5155227"/>
                  <a:pt x="757598" y="5145407"/>
                </a:cubicBezTo>
                <a:cubicBezTo>
                  <a:pt x="757598" y="5145407"/>
                  <a:pt x="757598" y="5145407"/>
                  <a:pt x="816441" y="5125768"/>
                </a:cubicBezTo>
                <a:cubicBezTo>
                  <a:pt x="816441" y="5125768"/>
                  <a:pt x="816441" y="5125768"/>
                  <a:pt x="870379" y="5115949"/>
                </a:cubicBezTo>
                <a:cubicBezTo>
                  <a:pt x="870379" y="5115949"/>
                  <a:pt x="870379" y="5115949"/>
                  <a:pt x="899800" y="5106129"/>
                </a:cubicBezTo>
                <a:cubicBezTo>
                  <a:pt x="899800" y="5106129"/>
                  <a:pt x="899800" y="5106129"/>
                  <a:pt x="904704" y="5106129"/>
                </a:cubicBezTo>
                <a:cubicBezTo>
                  <a:pt x="904704" y="5106129"/>
                  <a:pt x="904704" y="5106129"/>
                  <a:pt x="909608" y="5106129"/>
                </a:cubicBezTo>
                <a:cubicBezTo>
                  <a:pt x="909608" y="5106129"/>
                  <a:pt x="909608" y="5106129"/>
                  <a:pt x="914511" y="5101220"/>
                </a:cubicBezTo>
                <a:cubicBezTo>
                  <a:pt x="914511" y="5101220"/>
                  <a:pt x="914511" y="5101220"/>
                  <a:pt x="929222" y="5101220"/>
                </a:cubicBezTo>
                <a:cubicBezTo>
                  <a:pt x="929222" y="5101220"/>
                  <a:pt x="929222" y="5101220"/>
                  <a:pt x="988065" y="5091400"/>
                </a:cubicBezTo>
                <a:cubicBezTo>
                  <a:pt x="1007679" y="5086490"/>
                  <a:pt x="1027293" y="5086490"/>
                  <a:pt x="1046907" y="5081581"/>
                </a:cubicBezTo>
                <a:cubicBezTo>
                  <a:pt x="1066522" y="5081581"/>
                  <a:pt x="1086136" y="5076671"/>
                  <a:pt x="1105750" y="5076671"/>
                </a:cubicBezTo>
                <a:cubicBezTo>
                  <a:pt x="1184207" y="5066851"/>
                  <a:pt x="1262663" y="5066851"/>
                  <a:pt x="1341120" y="5066851"/>
                </a:cubicBezTo>
                <a:cubicBezTo>
                  <a:pt x="1341120" y="5066851"/>
                  <a:pt x="1341120" y="5066851"/>
                  <a:pt x="1399963" y="5066851"/>
                </a:cubicBezTo>
                <a:cubicBezTo>
                  <a:pt x="1399963" y="5066851"/>
                  <a:pt x="1399963" y="5066851"/>
                  <a:pt x="1458805" y="5071761"/>
                </a:cubicBezTo>
                <a:cubicBezTo>
                  <a:pt x="1498034" y="5071761"/>
                  <a:pt x="1537262" y="5076671"/>
                  <a:pt x="1576491" y="5076671"/>
                </a:cubicBezTo>
                <a:cubicBezTo>
                  <a:pt x="1615719" y="5081581"/>
                  <a:pt x="1654947" y="5086490"/>
                  <a:pt x="1694176" y="5086490"/>
                </a:cubicBezTo>
                <a:cubicBezTo>
                  <a:pt x="1694176" y="5086490"/>
                  <a:pt x="1694176" y="5086490"/>
                  <a:pt x="1806957" y="5101220"/>
                </a:cubicBezTo>
                <a:cubicBezTo>
                  <a:pt x="1806957" y="5101220"/>
                  <a:pt x="1806957" y="5101220"/>
                  <a:pt x="2037424" y="5125768"/>
                </a:cubicBezTo>
                <a:cubicBezTo>
                  <a:pt x="2110977" y="5135588"/>
                  <a:pt x="2189434" y="5140497"/>
                  <a:pt x="2262987" y="5145407"/>
                </a:cubicBezTo>
                <a:cubicBezTo>
                  <a:pt x="2302216" y="5150317"/>
                  <a:pt x="2336541" y="5150317"/>
                  <a:pt x="2375769" y="5155227"/>
                </a:cubicBezTo>
                <a:cubicBezTo>
                  <a:pt x="2395383" y="5155227"/>
                  <a:pt x="2414997" y="5155227"/>
                  <a:pt x="2434612" y="5155227"/>
                </a:cubicBezTo>
                <a:cubicBezTo>
                  <a:pt x="2434612" y="5155227"/>
                  <a:pt x="2434612" y="5155227"/>
                  <a:pt x="2464033" y="5160136"/>
                </a:cubicBezTo>
                <a:cubicBezTo>
                  <a:pt x="2464033" y="5160136"/>
                  <a:pt x="2464033" y="5160136"/>
                  <a:pt x="2478744" y="5160136"/>
                </a:cubicBezTo>
                <a:cubicBezTo>
                  <a:pt x="2478744" y="5160136"/>
                  <a:pt x="2483647" y="5160136"/>
                  <a:pt x="2488551" y="5160136"/>
                </a:cubicBezTo>
                <a:cubicBezTo>
                  <a:pt x="2562104" y="5160136"/>
                  <a:pt x="2640561" y="5155227"/>
                  <a:pt x="2714114" y="5145407"/>
                </a:cubicBezTo>
                <a:cubicBezTo>
                  <a:pt x="2714114" y="5145407"/>
                  <a:pt x="2714114" y="5145407"/>
                  <a:pt x="2768053" y="5135588"/>
                </a:cubicBezTo>
                <a:cubicBezTo>
                  <a:pt x="2768053" y="5135588"/>
                  <a:pt x="2768053" y="5135588"/>
                  <a:pt x="2826896" y="5130678"/>
                </a:cubicBezTo>
                <a:cubicBezTo>
                  <a:pt x="2861220" y="5120859"/>
                  <a:pt x="2900449" y="5115949"/>
                  <a:pt x="2934774" y="5106129"/>
                </a:cubicBezTo>
                <a:cubicBezTo>
                  <a:pt x="2974002" y="5101220"/>
                  <a:pt x="3008327" y="5091400"/>
                  <a:pt x="3047555" y="5081581"/>
                </a:cubicBezTo>
                <a:cubicBezTo>
                  <a:pt x="3081880" y="5071761"/>
                  <a:pt x="3121108" y="5061942"/>
                  <a:pt x="3155433" y="5052122"/>
                </a:cubicBezTo>
                <a:cubicBezTo>
                  <a:pt x="3228987" y="5032483"/>
                  <a:pt x="3302540" y="5007934"/>
                  <a:pt x="3371189" y="4983386"/>
                </a:cubicBezTo>
                <a:cubicBezTo>
                  <a:pt x="3434936" y="4958837"/>
                  <a:pt x="3498682" y="4939198"/>
                  <a:pt x="3557524" y="4909740"/>
                </a:cubicBezTo>
                <a:cubicBezTo>
                  <a:pt x="3557524" y="4909740"/>
                  <a:pt x="3557524" y="4909740"/>
                  <a:pt x="3586946" y="39278"/>
                </a:cubicBezTo>
                <a:cubicBezTo>
                  <a:pt x="3586946" y="39278"/>
                  <a:pt x="3586946" y="39278"/>
                  <a:pt x="3454550" y="78556"/>
                </a:cubicBezTo>
                <a:cubicBezTo>
                  <a:pt x="3430032" y="83466"/>
                  <a:pt x="3405514" y="93285"/>
                  <a:pt x="3380997" y="98195"/>
                </a:cubicBezTo>
                <a:cubicBezTo>
                  <a:pt x="3380997" y="98195"/>
                  <a:pt x="3380997" y="98195"/>
                  <a:pt x="3302540" y="117834"/>
                </a:cubicBezTo>
                <a:cubicBezTo>
                  <a:pt x="3302540" y="117834"/>
                  <a:pt x="3302540" y="117834"/>
                  <a:pt x="3228987" y="132563"/>
                </a:cubicBezTo>
                <a:cubicBezTo>
                  <a:pt x="3228987" y="132563"/>
                  <a:pt x="3228987" y="132563"/>
                  <a:pt x="3189758" y="142383"/>
                </a:cubicBezTo>
                <a:cubicBezTo>
                  <a:pt x="3175047" y="147292"/>
                  <a:pt x="3165240" y="147292"/>
                  <a:pt x="3150530" y="147292"/>
                </a:cubicBezTo>
                <a:cubicBezTo>
                  <a:pt x="3150530" y="147292"/>
                  <a:pt x="3150530" y="147292"/>
                  <a:pt x="2998520" y="176751"/>
                </a:cubicBezTo>
                <a:cubicBezTo>
                  <a:pt x="2974002" y="181661"/>
                  <a:pt x="2944581" y="186570"/>
                  <a:pt x="2920063" y="191480"/>
                </a:cubicBezTo>
                <a:cubicBezTo>
                  <a:pt x="2920063" y="191480"/>
                  <a:pt x="2920063" y="191480"/>
                  <a:pt x="2841606" y="201300"/>
                </a:cubicBezTo>
                <a:cubicBezTo>
                  <a:pt x="2841606" y="201300"/>
                  <a:pt x="2841606" y="201300"/>
                  <a:pt x="2768053" y="211119"/>
                </a:cubicBezTo>
                <a:cubicBezTo>
                  <a:pt x="2738632" y="216029"/>
                  <a:pt x="2714114" y="216029"/>
                  <a:pt x="2689596" y="220939"/>
                </a:cubicBezTo>
                <a:cubicBezTo>
                  <a:pt x="2635657" y="225848"/>
                  <a:pt x="2586622" y="230758"/>
                  <a:pt x="2532683" y="235668"/>
                </a:cubicBezTo>
                <a:cubicBezTo>
                  <a:pt x="2532683" y="235668"/>
                  <a:pt x="2532683" y="235668"/>
                  <a:pt x="2375769" y="250397"/>
                </a:cubicBezTo>
                <a:cubicBezTo>
                  <a:pt x="2351251" y="250397"/>
                  <a:pt x="2326734" y="255307"/>
                  <a:pt x="2297312" y="255307"/>
                </a:cubicBezTo>
                <a:cubicBezTo>
                  <a:pt x="2297312" y="255307"/>
                  <a:pt x="2297312" y="255307"/>
                  <a:pt x="2218855" y="260216"/>
                </a:cubicBezTo>
                <a:cubicBezTo>
                  <a:pt x="2218855" y="260216"/>
                  <a:pt x="2218855" y="260216"/>
                  <a:pt x="2140399" y="260216"/>
                </a:cubicBezTo>
                <a:cubicBezTo>
                  <a:pt x="2140399" y="260216"/>
                  <a:pt x="2140399" y="260216"/>
                  <a:pt x="2066845" y="265126"/>
                </a:cubicBezTo>
                <a:cubicBezTo>
                  <a:pt x="2012906" y="265126"/>
                  <a:pt x="1958967" y="265126"/>
                  <a:pt x="1909932" y="265126"/>
                </a:cubicBezTo>
                <a:cubicBezTo>
                  <a:pt x="1855992" y="265126"/>
                  <a:pt x="1802054" y="265126"/>
                  <a:pt x="1753018" y="265126"/>
                </a:cubicBezTo>
                <a:cubicBezTo>
                  <a:pt x="1699079" y="265126"/>
                  <a:pt x="1650044" y="265126"/>
                  <a:pt x="1596105" y="260216"/>
                </a:cubicBezTo>
                <a:cubicBezTo>
                  <a:pt x="1542166" y="260216"/>
                  <a:pt x="1493130" y="260216"/>
                  <a:pt x="1439191" y="255307"/>
                </a:cubicBezTo>
                <a:cubicBezTo>
                  <a:pt x="1439191" y="255307"/>
                  <a:pt x="1439191" y="255307"/>
                  <a:pt x="1360734" y="250397"/>
                </a:cubicBezTo>
                <a:cubicBezTo>
                  <a:pt x="1360734" y="250397"/>
                  <a:pt x="1360734" y="250397"/>
                  <a:pt x="1439191" y="250397"/>
                </a:cubicBezTo>
                <a:cubicBezTo>
                  <a:pt x="1493130" y="255307"/>
                  <a:pt x="1542166" y="255307"/>
                  <a:pt x="1596105" y="255307"/>
                </a:cubicBezTo>
                <a:cubicBezTo>
                  <a:pt x="1650044" y="255307"/>
                  <a:pt x="1699079" y="255307"/>
                  <a:pt x="1753018" y="260216"/>
                </a:cubicBezTo>
                <a:cubicBezTo>
                  <a:pt x="1802054" y="260216"/>
                  <a:pt x="1855992" y="255307"/>
                  <a:pt x="1909932" y="255307"/>
                </a:cubicBezTo>
                <a:cubicBezTo>
                  <a:pt x="1958967" y="255307"/>
                  <a:pt x="2012906" y="255307"/>
                  <a:pt x="2061942" y="250397"/>
                </a:cubicBezTo>
                <a:cubicBezTo>
                  <a:pt x="2061942" y="250397"/>
                  <a:pt x="2061942" y="250397"/>
                  <a:pt x="2140399" y="250397"/>
                </a:cubicBezTo>
                <a:cubicBezTo>
                  <a:pt x="2140399" y="250397"/>
                  <a:pt x="2140399" y="250397"/>
                  <a:pt x="2218855" y="245487"/>
                </a:cubicBezTo>
                <a:cubicBezTo>
                  <a:pt x="2218855" y="245487"/>
                  <a:pt x="2218855" y="245487"/>
                  <a:pt x="2297312" y="240577"/>
                </a:cubicBezTo>
                <a:cubicBezTo>
                  <a:pt x="2321830" y="240577"/>
                  <a:pt x="2351251" y="235668"/>
                  <a:pt x="2375769" y="235668"/>
                </a:cubicBezTo>
                <a:cubicBezTo>
                  <a:pt x="2375769" y="235668"/>
                  <a:pt x="2375769" y="235668"/>
                  <a:pt x="2532683" y="220939"/>
                </a:cubicBezTo>
                <a:cubicBezTo>
                  <a:pt x="2581718" y="216029"/>
                  <a:pt x="2635657" y="211119"/>
                  <a:pt x="2684693" y="201300"/>
                </a:cubicBezTo>
                <a:cubicBezTo>
                  <a:pt x="2709210" y="201300"/>
                  <a:pt x="2738632" y="196390"/>
                  <a:pt x="2763149" y="191480"/>
                </a:cubicBezTo>
                <a:cubicBezTo>
                  <a:pt x="2763149" y="191480"/>
                  <a:pt x="2763149" y="191480"/>
                  <a:pt x="2841606" y="181661"/>
                </a:cubicBezTo>
                <a:cubicBezTo>
                  <a:pt x="2841606" y="181661"/>
                  <a:pt x="2841606" y="181661"/>
                  <a:pt x="2915159" y="171841"/>
                </a:cubicBezTo>
                <a:cubicBezTo>
                  <a:pt x="2944581" y="166931"/>
                  <a:pt x="2969098" y="162022"/>
                  <a:pt x="2993616" y="157112"/>
                </a:cubicBezTo>
                <a:cubicBezTo>
                  <a:pt x="2993616" y="157112"/>
                  <a:pt x="2993616" y="157112"/>
                  <a:pt x="3145626" y="127654"/>
                </a:cubicBezTo>
                <a:cubicBezTo>
                  <a:pt x="3160337" y="122744"/>
                  <a:pt x="3170144" y="122744"/>
                  <a:pt x="3184855" y="117834"/>
                </a:cubicBezTo>
                <a:cubicBezTo>
                  <a:pt x="3184855" y="117834"/>
                  <a:pt x="3184855" y="117834"/>
                  <a:pt x="3224083" y="108014"/>
                </a:cubicBezTo>
                <a:cubicBezTo>
                  <a:pt x="3224083" y="108014"/>
                  <a:pt x="3224083" y="108014"/>
                  <a:pt x="3297636" y="93285"/>
                </a:cubicBezTo>
                <a:cubicBezTo>
                  <a:pt x="3297636" y="93285"/>
                  <a:pt x="3297636" y="93285"/>
                  <a:pt x="3376093" y="73646"/>
                </a:cubicBezTo>
                <a:cubicBezTo>
                  <a:pt x="3400611" y="68737"/>
                  <a:pt x="3425128" y="58917"/>
                  <a:pt x="3449646" y="49098"/>
                </a:cubicBezTo>
                <a:cubicBezTo>
                  <a:pt x="3449646" y="49098"/>
                  <a:pt x="3449646" y="49098"/>
                  <a:pt x="3596753" y="4910"/>
                </a:cubicBezTo>
                <a:cubicBezTo>
                  <a:pt x="3596753" y="4910"/>
                  <a:pt x="3596753" y="4910"/>
                  <a:pt x="36163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377">
              <a:defRPr/>
            </a:pPr>
            <a:endParaRPr lang="zh-CN" altLang="en-US" dirty="0">
              <a:solidFill>
                <a:prstClr val="black"/>
              </a:solidFill>
            </a:endParaRPr>
          </a:p>
        </p:txBody>
      </p:sp>
      <p:grpSp>
        <p:nvGrpSpPr>
          <p:cNvPr id="6" name="í$ḻíḋè">
            <a:extLst>
              <a:ext uri="{FF2B5EF4-FFF2-40B4-BE49-F238E27FC236}">
                <a16:creationId xmlns:a16="http://schemas.microsoft.com/office/drawing/2014/main" id="{64D03F2A-129C-4524-A4AF-67A60B72727D}"/>
              </a:ext>
            </a:extLst>
          </p:cNvPr>
          <p:cNvGrpSpPr/>
          <p:nvPr/>
        </p:nvGrpSpPr>
        <p:grpSpPr>
          <a:xfrm>
            <a:off x="629679" y="1091237"/>
            <a:ext cx="2541000" cy="936761"/>
            <a:chOff x="1447079" y="461237"/>
            <a:chExt cx="2541000" cy="936761"/>
          </a:xfrm>
          <a:solidFill>
            <a:schemeClr val="accent1"/>
          </a:solidFill>
        </p:grpSpPr>
        <p:sp>
          <p:nvSpPr>
            <p:cNvPr id="22" name="ïŝḷîḑe">
              <a:extLst>
                <a:ext uri="{FF2B5EF4-FFF2-40B4-BE49-F238E27FC236}">
                  <a16:creationId xmlns:a16="http://schemas.microsoft.com/office/drawing/2014/main" id="{4F1DFCD1-E569-40BE-8FE6-FB9A1C8108DE}"/>
                </a:ext>
              </a:extLst>
            </p:cNvPr>
            <p:cNvSpPr/>
            <p:nvPr/>
          </p:nvSpPr>
          <p:spPr>
            <a:xfrm>
              <a:off x="1447079" y="461237"/>
              <a:ext cx="2541000" cy="56291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anchor="ctr">
              <a:normAutofit fontScale="92500" lnSpcReduction="10000"/>
            </a:bodyPr>
            <a:lstStyle/>
            <a:p>
              <a:pPr algn="ctr"/>
              <a:r>
                <a:rPr lang="en-US" altLang="zh-CN" sz="3600" b="1" dirty="0">
                  <a:solidFill>
                    <a:schemeClr val="accent1"/>
                  </a:solidFill>
                </a:rPr>
                <a:t>CONTENTS</a:t>
              </a:r>
            </a:p>
          </p:txBody>
        </p:sp>
        <p:sp>
          <p:nvSpPr>
            <p:cNvPr id="23" name="íṧliďé">
              <a:extLst>
                <a:ext uri="{FF2B5EF4-FFF2-40B4-BE49-F238E27FC236}">
                  <a16:creationId xmlns:a16="http://schemas.microsoft.com/office/drawing/2014/main" id="{9FB9B343-441A-4236-8963-9C101BA7AF85}"/>
                </a:ext>
              </a:extLst>
            </p:cNvPr>
            <p:cNvSpPr txBox="1"/>
            <p:nvPr/>
          </p:nvSpPr>
          <p:spPr>
            <a:xfrm>
              <a:off x="2207902" y="947998"/>
              <a:ext cx="900000" cy="45000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 anchor="ctr">
              <a:normAutofit fontScale="92500" lnSpcReduction="10000"/>
            </a:bodyPr>
            <a:lstStyle/>
            <a:p>
              <a:pPr algn="ctr"/>
              <a:endParaRPr lang="en-US" altLang="zh-CN" sz="28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E53EFE68-B8B0-4779-B76B-F59C7A3D8C4F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>
              <a:off x="1622902" y="1172998"/>
              <a:ext cx="585000" cy="0"/>
            </a:xfrm>
            <a:prstGeom prst="line">
              <a:avLst/>
            </a:prstGeom>
            <a:grpFill/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E686E6B6-3562-4414-8F36-B7FA643C41B3}"/>
                </a:ext>
              </a:extLst>
            </p:cNvPr>
            <p:cNvCxnSpPr>
              <a:cxnSpLocks/>
              <a:stCxn id="23" idx="3"/>
            </p:cNvCxnSpPr>
            <p:nvPr/>
          </p:nvCxnSpPr>
          <p:spPr>
            <a:xfrm>
              <a:off x="3107902" y="1172998"/>
              <a:ext cx="586800" cy="0"/>
            </a:xfrm>
            <a:prstGeom prst="line">
              <a:avLst/>
            </a:prstGeom>
            <a:grpFill/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îṣḷíḓe">
            <a:extLst>
              <a:ext uri="{FF2B5EF4-FFF2-40B4-BE49-F238E27FC236}">
                <a16:creationId xmlns:a16="http://schemas.microsoft.com/office/drawing/2014/main" id="{BBBAACE9-37CE-469A-9E81-246004A0F796}"/>
              </a:ext>
            </a:extLst>
          </p:cNvPr>
          <p:cNvSpPr txBox="1"/>
          <p:nvPr/>
        </p:nvSpPr>
        <p:spPr>
          <a:xfrm>
            <a:off x="5188530" y="1296618"/>
            <a:ext cx="655949" cy="707886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/>
          </a:bodyPr>
          <a:lstStyle/>
          <a:p>
            <a:pPr algn="ctr"/>
            <a:r>
              <a:rPr lang="en-US" altLang="zh-CN" sz="4000" dirty="0">
                <a:solidFill>
                  <a:srgbClr val="C00000">
                    <a:lumMod val="100000"/>
                  </a:srgbClr>
                </a:solidFill>
                <a:latin typeface="Impact" panose="020B0806030902050204" pitchFamily="34" charset="0"/>
                <a:ea typeface="等线" panose="02010600030101010101" pitchFamily="2" charset="-122"/>
              </a:rPr>
              <a:t>01.</a:t>
            </a:r>
          </a:p>
        </p:txBody>
      </p:sp>
      <p:sp>
        <p:nvSpPr>
          <p:cNvPr id="29" name="îśḷïďé">
            <a:extLst>
              <a:ext uri="{FF2B5EF4-FFF2-40B4-BE49-F238E27FC236}">
                <a16:creationId xmlns:a16="http://schemas.microsoft.com/office/drawing/2014/main" id="{43A14E0E-743E-4DF7-AC09-3F3B2E84E82E}"/>
              </a:ext>
            </a:extLst>
          </p:cNvPr>
          <p:cNvSpPr txBox="1"/>
          <p:nvPr/>
        </p:nvSpPr>
        <p:spPr>
          <a:xfrm>
            <a:off x="5803546" y="1372693"/>
            <a:ext cx="4500384" cy="555737"/>
          </a:xfrm>
          <a:prstGeom prst="rect">
            <a:avLst/>
          </a:prstGeom>
        </p:spPr>
        <p:txBody>
          <a:bodyPr vert="horz" wrap="square" lIns="91440" tIns="45720" rIns="91440" bIns="45720" anchor="ctr" anchorCtr="0">
            <a:normAutofit/>
          </a:bodyPr>
          <a:lstStyle/>
          <a:p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Brief information</a:t>
            </a:r>
          </a:p>
        </p:txBody>
      </p:sp>
      <p:sp>
        <p:nvSpPr>
          <p:cNvPr id="31" name="íṧ1îde">
            <a:extLst>
              <a:ext uri="{FF2B5EF4-FFF2-40B4-BE49-F238E27FC236}">
                <a16:creationId xmlns:a16="http://schemas.microsoft.com/office/drawing/2014/main" id="{D609C3BA-9222-4C90-BA63-F773F683B0A0}"/>
              </a:ext>
            </a:extLst>
          </p:cNvPr>
          <p:cNvSpPr txBox="1"/>
          <p:nvPr/>
        </p:nvSpPr>
        <p:spPr>
          <a:xfrm>
            <a:off x="5188530" y="2199290"/>
            <a:ext cx="655949" cy="707886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 fontScale="85000" lnSpcReduction="10000"/>
          </a:bodyPr>
          <a:lstStyle/>
          <a:p>
            <a:pPr algn="ctr"/>
            <a:r>
              <a:rPr lang="en-US" altLang="zh-CN" sz="4000" dirty="0">
                <a:solidFill>
                  <a:srgbClr val="C00000"/>
                </a:solidFill>
                <a:latin typeface="Impact" panose="020B0806030902050204" pitchFamily="34" charset="0"/>
                <a:ea typeface="等线" panose="02010600030101010101" pitchFamily="2" charset="-122"/>
              </a:rPr>
              <a:t>02.</a:t>
            </a:r>
          </a:p>
        </p:txBody>
      </p:sp>
      <p:sp>
        <p:nvSpPr>
          <p:cNvPr id="32" name="îŝļídè">
            <a:extLst>
              <a:ext uri="{FF2B5EF4-FFF2-40B4-BE49-F238E27FC236}">
                <a16:creationId xmlns:a16="http://schemas.microsoft.com/office/drawing/2014/main" id="{B071E443-69B9-4EB3-8C6C-09170F429AB1}"/>
              </a:ext>
            </a:extLst>
          </p:cNvPr>
          <p:cNvSpPr txBox="1"/>
          <p:nvPr/>
        </p:nvSpPr>
        <p:spPr>
          <a:xfrm>
            <a:off x="5830185" y="2275365"/>
            <a:ext cx="4500384" cy="555737"/>
          </a:xfrm>
          <a:prstGeom prst="rect">
            <a:avLst/>
          </a:prstGeom>
        </p:spPr>
        <p:txBody>
          <a:bodyPr vert="horz" wrap="square" lIns="91440" tIns="45720" rIns="91440" bIns="45720" anchor="ctr" anchorCtr="0">
            <a:normAutofit/>
          </a:bodyPr>
          <a:lstStyle/>
          <a:p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Background</a:t>
            </a:r>
          </a:p>
        </p:txBody>
      </p:sp>
      <p:sp>
        <p:nvSpPr>
          <p:cNvPr id="34" name="iṥḷiḑê">
            <a:extLst>
              <a:ext uri="{FF2B5EF4-FFF2-40B4-BE49-F238E27FC236}">
                <a16:creationId xmlns:a16="http://schemas.microsoft.com/office/drawing/2014/main" id="{DED76374-91EB-498E-9769-4416CA601FA1}"/>
              </a:ext>
            </a:extLst>
          </p:cNvPr>
          <p:cNvSpPr txBox="1"/>
          <p:nvPr/>
        </p:nvSpPr>
        <p:spPr>
          <a:xfrm>
            <a:off x="5188530" y="3101962"/>
            <a:ext cx="655949" cy="707886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 fontScale="85000" lnSpcReduction="10000"/>
          </a:bodyPr>
          <a:lstStyle/>
          <a:p>
            <a:pPr algn="ctr"/>
            <a:r>
              <a:rPr lang="en-US" altLang="zh-CN" sz="4000" dirty="0">
                <a:solidFill>
                  <a:srgbClr val="C00000"/>
                </a:solidFill>
                <a:latin typeface="Impact" panose="020B0806030902050204" pitchFamily="34" charset="0"/>
                <a:ea typeface="等线" panose="02010600030101010101" pitchFamily="2" charset="-122"/>
              </a:rPr>
              <a:t>03.</a:t>
            </a:r>
          </a:p>
        </p:txBody>
      </p:sp>
      <p:sp>
        <p:nvSpPr>
          <p:cNvPr id="35" name="ísļiḓé">
            <a:extLst>
              <a:ext uri="{FF2B5EF4-FFF2-40B4-BE49-F238E27FC236}">
                <a16:creationId xmlns:a16="http://schemas.microsoft.com/office/drawing/2014/main" id="{ACC1591F-3FFD-4937-9480-490F3580B362}"/>
              </a:ext>
            </a:extLst>
          </p:cNvPr>
          <p:cNvSpPr txBox="1"/>
          <p:nvPr/>
        </p:nvSpPr>
        <p:spPr>
          <a:xfrm>
            <a:off x="5830185" y="3178037"/>
            <a:ext cx="4500384" cy="555737"/>
          </a:xfrm>
          <a:prstGeom prst="rect">
            <a:avLst/>
          </a:prstGeom>
        </p:spPr>
        <p:txBody>
          <a:bodyPr vert="horz" wrap="square" lIns="91440" tIns="45720" rIns="91440" bIns="45720" anchor="ctr" anchorCtr="0">
            <a:normAutofit/>
          </a:bodyPr>
          <a:lstStyle/>
          <a:p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Challenges</a:t>
            </a:r>
          </a:p>
        </p:txBody>
      </p:sp>
      <p:sp>
        <p:nvSpPr>
          <p:cNvPr id="37" name="ísļîḋé">
            <a:extLst>
              <a:ext uri="{FF2B5EF4-FFF2-40B4-BE49-F238E27FC236}">
                <a16:creationId xmlns:a16="http://schemas.microsoft.com/office/drawing/2014/main" id="{F8CC1AAA-4657-49E4-AC53-37061E0DC8B5}"/>
              </a:ext>
            </a:extLst>
          </p:cNvPr>
          <p:cNvSpPr txBox="1"/>
          <p:nvPr/>
        </p:nvSpPr>
        <p:spPr>
          <a:xfrm>
            <a:off x="5188530" y="4004634"/>
            <a:ext cx="655949" cy="707886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 fontScale="85000" lnSpcReduction="10000"/>
          </a:bodyPr>
          <a:lstStyle/>
          <a:p>
            <a:pPr algn="ctr"/>
            <a:r>
              <a:rPr lang="en-US" altLang="zh-CN" sz="4000" dirty="0">
                <a:solidFill>
                  <a:srgbClr val="C00000"/>
                </a:solidFill>
                <a:latin typeface="Impact" panose="020B0806030902050204" pitchFamily="34" charset="0"/>
                <a:ea typeface="等线" panose="02010600030101010101" pitchFamily="2" charset="-122"/>
              </a:rPr>
              <a:t>04.</a:t>
            </a:r>
          </a:p>
        </p:txBody>
      </p:sp>
      <p:sp>
        <p:nvSpPr>
          <p:cNvPr id="38" name="íṧ1îḓê">
            <a:extLst>
              <a:ext uri="{FF2B5EF4-FFF2-40B4-BE49-F238E27FC236}">
                <a16:creationId xmlns:a16="http://schemas.microsoft.com/office/drawing/2014/main" id="{09A970F5-DCD2-4674-9B11-45B464C23091}"/>
              </a:ext>
            </a:extLst>
          </p:cNvPr>
          <p:cNvSpPr txBox="1"/>
          <p:nvPr/>
        </p:nvSpPr>
        <p:spPr>
          <a:xfrm>
            <a:off x="5830185" y="4080709"/>
            <a:ext cx="4500384" cy="555737"/>
          </a:xfrm>
          <a:prstGeom prst="rect">
            <a:avLst/>
          </a:prstGeom>
        </p:spPr>
        <p:txBody>
          <a:bodyPr vert="horz" wrap="square" lIns="91440" tIns="45720" rIns="91440" bIns="45720" anchor="ctr" anchorCtr="0">
            <a:normAutofit/>
          </a:bodyPr>
          <a:lstStyle/>
          <a:p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Solution</a:t>
            </a:r>
          </a:p>
        </p:txBody>
      </p:sp>
      <p:sp>
        <p:nvSpPr>
          <p:cNvPr id="40" name="išľidê">
            <a:extLst>
              <a:ext uri="{FF2B5EF4-FFF2-40B4-BE49-F238E27FC236}">
                <a16:creationId xmlns:a16="http://schemas.microsoft.com/office/drawing/2014/main" id="{697FFC06-C8A4-4DCF-B160-0E3D34E9819C}"/>
              </a:ext>
            </a:extLst>
          </p:cNvPr>
          <p:cNvSpPr txBox="1"/>
          <p:nvPr/>
        </p:nvSpPr>
        <p:spPr>
          <a:xfrm>
            <a:off x="5188530" y="4907308"/>
            <a:ext cx="655949" cy="707886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normAutofit fontScale="85000" lnSpcReduction="10000"/>
          </a:bodyPr>
          <a:lstStyle/>
          <a:p>
            <a:pPr algn="ctr"/>
            <a:r>
              <a:rPr lang="en-US" altLang="zh-CN" sz="4000" dirty="0">
                <a:solidFill>
                  <a:srgbClr val="C00000"/>
                </a:solidFill>
                <a:latin typeface="Impact" panose="020B0806030902050204" pitchFamily="34" charset="0"/>
                <a:ea typeface="等线" panose="02010600030101010101" pitchFamily="2" charset="-122"/>
              </a:rPr>
              <a:t>05.</a:t>
            </a:r>
          </a:p>
        </p:txBody>
      </p:sp>
      <p:sp>
        <p:nvSpPr>
          <p:cNvPr id="41" name="î$ľíde">
            <a:extLst>
              <a:ext uri="{FF2B5EF4-FFF2-40B4-BE49-F238E27FC236}">
                <a16:creationId xmlns:a16="http://schemas.microsoft.com/office/drawing/2014/main" id="{F34BD175-1F8E-4D76-BA9E-54F2C14DE42E}"/>
              </a:ext>
            </a:extLst>
          </p:cNvPr>
          <p:cNvSpPr txBox="1"/>
          <p:nvPr/>
        </p:nvSpPr>
        <p:spPr>
          <a:xfrm>
            <a:off x="5828598" y="4983381"/>
            <a:ext cx="5375430" cy="643410"/>
          </a:xfrm>
          <a:prstGeom prst="rect">
            <a:avLst/>
          </a:prstGeom>
        </p:spPr>
        <p:txBody>
          <a:bodyPr vert="horz" wrap="square" lIns="91440" tIns="45720" rIns="91440" bIns="45720" anchor="ctr" anchorCtr="0">
            <a:normAutofit fontScale="92500"/>
          </a:bodyPr>
          <a:lstStyle/>
          <a:p>
            <a:pPr algn="l"/>
            <a:r>
              <a:rPr lang="en-US" altLang="zh-CN" sz="2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Experimental </a:t>
            </a:r>
            <a:r>
              <a:rPr lang="en-US" altLang="zh-CN" sz="26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results</a:t>
            </a:r>
            <a:r>
              <a:rPr lang="en-US" altLang="zh-CN" sz="2400" b="0" i="0" dirty="0">
                <a:solidFill>
                  <a:srgbClr val="24292F"/>
                </a:solidFill>
                <a:effectLst/>
                <a:latin typeface="+mj-ea"/>
                <a:ea typeface="+mj-ea"/>
              </a:rPr>
              <a:t> and conclusion</a:t>
            </a: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393EAB64-8DFA-4BC4-970E-30F6567F5106}"/>
              </a:ext>
            </a:extLst>
          </p:cNvPr>
          <p:cNvCxnSpPr/>
          <p:nvPr/>
        </p:nvCxnSpPr>
        <p:spPr>
          <a:xfrm>
            <a:off x="5188530" y="2101897"/>
            <a:ext cx="5115400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791C57A2-7A43-484C-AAF3-ACEE479C33F9}"/>
              </a:ext>
            </a:extLst>
          </p:cNvPr>
          <p:cNvCxnSpPr/>
          <p:nvPr/>
        </p:nvCxnSpPr>
        <p:spPr>
          <a:xfrm>
            <a:off x="5188530" y="3004569"/>
            <a:ext cx="5115400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A2B78B4B-851F-4E49-940A-42BB7459A8C0}"/>
              </a:ext>
            </a:extLst>
          </p:cNvPr>
          <p:cNvCxnSpPr/>
          <p:nvPr/>
        </p:nvCxnSpPr>
        <p:spPr>
          <a:xfrm>
            <a:off x="5188530" y="3907241"/>
            <a:ext cx="5115400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D292BBD4-80BA-4B18-AE41-D375A84CF66C}"/>
              </a:ext>
            </a:extLst>
          </p:cNvPr>
          <p:cNvCxnSpPr/>
          <p:nvPr/>
        </p:nvCxnSpPr>
        <p:spPr>
          <a:xfrm>
            <a:off x="5188530" y="4809914"/>
            <a:ext cx="5115400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DF92E3FC-5210-453F-A5E9-096EBA7100A8}"/>
              </a:ext>
            </a:extLst>
          </p:cNvPr>
          <p:cNvCxnSpPr/>
          <p:nvPr/>
        </p:nvCxnSpPr>
        <p:spPr>
          <a:xfrm>
            <a:off x="5188530" y="5620993"/>
            <a:ext cx="5115400" cy="0"/>
          </a:xfrm>
          <a:prstGeom prst="line">
            <a:avLst/>
          </a:prstGeom>
          <a:noFill/>
          <a:ln w="6350" cap="flat" cmpd="sng" algn="ctr">
            <a:solidFill>
              <a:schemeClr val="bg1">
                <a:lumMod val="75000"/>
              </a:schemeClr>
            </a:solidFill>
            <a:prstDash val="solid"/>
            <a:miter lim="800000"/>
          </a:ln>
          <a:effectLst/>
        </p:spPr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B3B7C5A4-CACC-4E79-A17D-05C6949156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602"/>
          <a:stretch/>
        </p:blipFill>
        <p:spPr>
          <a:xfrm>
            <a:off x="243724" y="1766367"/>
            <a:ext cx="3624175" cy="357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498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38389A-25F7-43A4-A4E0-67E37AE6A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506" y="24833"/>
            <a:ext cx="10515600" cy="1325563"/>
          </a:xfrm>
        </p:spPr>
        <p:txBody>
          <a:bodyPr/>
          <a:lstStyle/>
          <a:p>
            <a:r>
              <a:rPr lang="en-US" altLang="zh-CN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Brief information</a:t>
            </a:r>
          </a:p>
        </p:txBody>
      </p:sp>
      <p:pic>
        <p:nvPicPr>
          <p:cNvPr id="3" name="Picture" descr="Picture">
            <a:extLst>
              <a:ext uri="{FF2B5EF4-FFF2-40B4-BE49-F238E27FC236}">
                <a16:creationId xmlns:a16="http://schemas.microsoft.com/office/drawing/2014/main" id="{AF8716B9-E120-49EF-8E84-5D6C1EE2A7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716835" y="1428750"/>
            <a:ext cx="10858500" cy="4705350"/>
          </a:xfrm>
          <a:prstGeom prst="rect">
            <a:avLst/>
          </a:prstGeom>
          <a:effectLst>
            <a:outerShdw blurRad="152400" dist="79726" dir="2700000" algn="ctr">
              <a:srgbClr val="000000">
                <a:alpha val="30000"/>
              </a:srgb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14A0CA6-3E94-444C-A631-437D1957CD56}"/>
              </a:ext>
            </a:extLst>
          </p:cNvPr>
          <p:cNvSpPr txBox="1"/>
          <p:nvPr/>
        </p:nvSpPr>
        <p:spPr>
          <a:xfrm>
            <a:off x="3714750" y="219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62F7ACE-3AE6-4265-83BD-C6DF9B029DA9}"/>
              </a:ext>
            </a:extLst>
          </p:cNvPr>
          <p:cNvSpPr/>
          <p:nvPr/>
        </p:nvSpPr>
        <p:spPr>
          <a:xfrm>
            <a:off x="811953" y="1652705"/>
            <a:ext cx="10539219" cy="4653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i="0" u="none" strike="noStrike" dirty="0" err="1">
                <a:solidFill>
                  <a:srgbClr val="2A2D35"/>
                </a:solidFill>
                <a:effectLst/>
                <a:latin typeface="Source Sans Pro" panose="020B0604020202020204" pitchFamily="34" charset="0"/>
              </a:rPr>
              <a:t>SynCron</a:t>
            </a:r>
            <a:r>
              <a:rPr lang="en-US" altLang="zh-CN" sz="2000" b="1" i="0" u="none" strike="noStrike" dirty="0">
                <a:solidFill>
                  <a:srgbClr val="2A2D35"/>
                </a:solidFill>
                <a:effectLst/>
                <a:latin typeface="Source Sans Pro" panose="020B0604020202020204" pitchFamily="34" charset="0"/>
              </a:rPr>
              <a:t>: Efficient Synchronization Support for Near-Data-Processing Architectures</a:t>
            </a:r>
          </a:p>
          <a:p>
            <a:pPr>
              <a:lnSpc>
                <a:spcPct val="150000"/>
              </a:lnSpc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Giannoula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Christina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Vijaykumar, Nandita</a:t>
            </a:r>
            <a:r>
              <a:rPr lang="zh-CN" alt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Papadopoulou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Nikela</a:t>
            </a:r>
            <a:endParaRPr lang="en-US" altLang="zh-CN" sz="20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National Technical University of Athens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de-DE" altLang="zh-CN" sz="2000" b="1" i="0" baseline="30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de-DE" altLang="zh-CN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Swiss Fed Inst Technol, Zurich, Switzerland</a:t>
            </a:r>
          </a:p>
          <a:p>
            <a:pPr>
              <a:lnSpc>
                <a:spcPct val="150000"/>
              </a:lnSpc>
            </a:pPr>
            <a:endParaRPr lang="de-DE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article was published on 27th </a:t>
            </a:r>
            <a:r>
              <a:rPr lang="en-US" altLang="zh-CN" sz="2000" b="0" i="0" dirty="0">
                <a:solidFill>
                  <a:srgbClr val="2A2D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IEEE International Symposium on High-Performance Computer Architecture (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HPCA 2021).</a:t>
            </a: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synchronization problem in NDP systems, An end-to-end synchronization solution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860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38389A-25F7-43A4-A4E0-67E37AE6A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506" y="24833"/>
            <a:ext cx="10515600" cy="1325563"/>
          </a:xfrm>
        </p:spPr>
        <p:txBody>
          <a:bodyPr/>
          <a:lstStyle/>
          <a:p>
            <a:r>
              <a:rPr lang="en-US" altLang="zh-CN" dirty="0"/>
              <a:t>Background</a:t>
            </a:r>
            <a:endParaRPr lang="en-US" altLang="zh-CN" sz="44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Picture" descr="Picture">
            <a:extLst>
              <a:ext uri="{FF2B5EF4-FFF2-40B4-BE49-F238E27FC236}">
                <a16:creationId xmlns:a16="http://schemas.microsoft.com/office/drawing/2014/main" id="{AF8716B9-E120-49EF-8E84-5D6C1EE2A7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555056" y="1439260"/>
            <a:ext cx="10858500" cy="4705350"/>
          </a:xfrm>
          <a:prstGeom prst="rect">
            <a:avLst/>
          </a:prstGeom>
          <a:effectLst>
            <a:outerShdw blurRad="152400" dist="79726" dir="2700000" algn="ctr">
              <a:srgbClr val="000000">
                <a:alpha val="30000"/>
              </a:srgb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14A0CA6-3E94-444C-A631-437D1957CD56}"/>
              </a:ext>
            </a:extLst>
          </p:cNvPr>
          <p:cNvSpPr txBox="1"/>
          <p:nvPr/>
        </p:nvSpPr>
        <p:spPr>
          <a:xfrm>
            <a:off x="3714750" y="219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62F7ACE-3AE6-4265-83BD-C6DF9B029DA9}"/>
              </a:ext>
            </a:extLst>
          </p:cNvPr>
          <p:cNvSpPr/>
          <p:nvPr/>
        </p:nvSpPr>
        <p:spPr>
          <a:xfrm>
            <a:off x="811953" y="1652704"/>
            <a:ext cx="3833619" cy="3737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i="0" u="none" strike="noStrike" dirty="0">
                <a:solidFill>
                  <a:srgbClr val="2A2D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Near-Data-Processing (NDP) architectures present a promising way to alleviate data movement costs</a:t>
            </a:r>
            <a:r>
              <a:rPr lang="en-US" altLang="zh-CN" sz="2000" dirty="0">
                <a:solidFill>
                  <a:srgbClr val="2A2D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CN" sz="2000" i="0" u="none" strike="noStrike" dirty="0">
                <a:solidFill>
                  <a:srgbClr val="2A2D3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NDP involves performing computation close to where the application data resides.</a:t>
            </a: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rgbClr val="2A2D35"/>
              </a:solidFill>
              <a:latin typeface="Source Sans Pro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rgbClr val="2A2D35"/>
              </a:solidFill>
              <a:latin typeface="Source Sans Pro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F450CFF-8CC4-4DE6-A94F-C373B4F3F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777" y="1439260"/>
            <a:ext cx="6969190" cy="275009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5F4B1E7-098F-453A-91C9-87490150C637}"/>
              </a:ext>
            </a:extLst>
          </p:cNvPr>
          <p:cNvSpPr txBox="1"/>
          <p:nvPr/>
        </p:nvSpPr>
        <p:spPr>
          <a:xfrm>
            <a:off x="811953" y="4725132"/>
            <a:ext cx="9364718" cy="96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 NDP architectures support several NDP units connected to each other, with each unit comprising multiple NDP cores close to memory. </a:t>
            </a:r>
          </a:p>
        </p:txBody>
      </p:sp>
    </p:spTree>
    <p:extLst>
      <p:ext uri="{BB962C8B-B14F-4D97-AF65-F5344CB8AC3E}">
        <p14:creationId xmlns:p14="http://schemas.microsoft.com/office/powerpoint/2010/main" val="4112173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38389A-25F7-43A4-A4E0-67E37AE6A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506" y="24833"/>
            <a:ext cx="10515600" cy="1325563"/>
          </a:xfrm>
        </p:spPr>
        <p:txBody>
          <a:bodyPr/>
          <a:lstStyle/>
          <a:p>
            <a:r>
              <a:rPr lang="en-US" altLang="zh-CN" dirty="0"/>
              <a:t>Background</a:t>
            </a:r>
            <a:endParaRPr lang="en-US" altLang="zh-CN" sz="44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Picture" descr="Picture">
            <a:extLst>
              <a:ext uri="{FF2B5EF4-FFF2-40B4-BE49-F238E27FC236}">
                <a16:creationId xmlns:a16="http://schemas.microsoft.com/office/drawing/2014/main" id="{AF8716B9-E120-49EF-8E84-5D6C1EE2A7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555056" y="1439260"/>
            <a:ext cx="10858500" cy="4705350"/>
          </a:xfrm>
          <a:prstGeom prst="rect">
            <a:avLst/>
          </a:prstGeom>
          <a:effectLst>
            <a:outerShdw blurRad="152400" dist="79726" dir="2700000" algn="ctr">
              <a:srgbClr val="000000">
                <a:alpha val="30000"/>
              </a:srgb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14A0CA6-3E94-444C-A631-437D1957CD56}"/>
              </a:ext>
            </a:extLst>
          </p:cNvPr>
          <p:cNvSpPr txBox="1"/>
          <p:nvPr/>
        </p:nvSpPr>
        <p:spPr>
          <a:xfrm>
            <a:off x="3714750" y="219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62F7ACE-3AE6-4265-83BD-C6DF9B029DA9}"/>
              </a:ext>
            </a:extLst>
          </p:cNvPr>
          <p:cNvSpPr/>
          <p:nvPr/>
        </p:nvSpPr>
        <p:spPr>
          <a:xfrm>
            <a:off x="811953" y="1652705"/>
            <a:ext cx="10539219" cy="3730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NDP architectures provide high levels of parallelism, low memory access latency, and large aggregate memory bandwidth.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Many applications (genome analysis, graph processing , neural networks ) exhibit high parallelism, low operational intensity, and relatively low cache locality which make them suitable for NDP.</a:t>
            </a:r>
          </a:p>
          <a:p>
            <a:pPr>
              <a:lnSpc>
                <a:spcPct val="150000"/>
              </a:lnSpc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To fully leverage the benefits of NDP and achieve high performance for parallel workloads, efficient synchronization among the NDP cores of a system is necessary.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250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38389A-25F7-43A4-A4E0-67E37AE6A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506" y="24833"/>
            <a:ext cx="10515600" cy="1325563"/>
          </a:xfrm>
        </p:spPr>
        <p:txBody>
          <a:bodyPr/>
          <a:lstStyle/>
          <a:p>
            <a:r>
              <a:rPr lang="en-US" altLang="zh-CN" dirty="0"/>
              <a:t>Background</a:t>
            </a:r>
            <a:endParaRPr lang="en-US" altLang="zh-CN" sz="44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Picture" descr="Picture">
            <a:extLst>
              <a:ext uri="{FF2B5EF4-FFF2-40B4-BE49-F238E27FC236}">
                <a16:creationId xmlns:a16="http://schemas.microsoft.com/office/drawing/2014/main" id="{AF8716B9-E120-49EF-8E84-5D6C1EE2A7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555056" y="1439260"/>
            <a:ext cx="10858500" cy="4705350"/>
          </a:xfrm>
          <a:prstGeom prst="rect">
            <a:avLst/>
          </a:prstGeom>
          <a:effectLst>
            <a:outerShdw blurRad="152400" dist="79726" dir="2700000" algn="ctr">
              <a:srgbClr val="000000">
                <a:alpha val="30000"/>
              </a:srgb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14A0CA6-3E94-444C-A631-437D1957CD56}"/>
              </a:ext>
            </a:extLst>
          </p:cNvPr>
          <p:cNvSpPr txBox="1"/>
          <p:nvPr/>
        </p:nvSpPr>
        <p:spPr>
          <a:xfrm>
            <a:off x="3714750" y="219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62F7ACE-3AE6-4265-83BD-C6DF9B029DA9}"/>
              </a:ext>
            </a:extLst>
          </p:cNvPr>
          <p:cNvSpPr/>
          <p:nvPr/>
        </p:nvSpPr>
        <p:spPr>
          <a:xfrm>
            <a:off x="811953" y="1652705"/>
            <a:ext cx="10539219" cy="3730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Approaches to support synchronization are typically of two types .</a:t>
            </a:r>
          </a:p>
          <a:p>
            <a:pPr>
              <a:lnSpc>
                <a:spcPct val="150000"/>
              </a:lnSpc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1.synchronization primitives can be built through shared memory, most commonly using the atomic read-modify-write 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rmw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operations provided by hardware. In CPU systems, atomic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rmw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operations are </a:t>
            </a:r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typically implemented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upon the underlying hardware cache coherence protocols.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synchronization can be implemented via a message-passing scheme, where cores exchange messages to reach an agreement. </a:t>
            </a:r>
          </a:p>
          <a:p>
            <a:pPr>
              <a:lnSpc>
                <a:spcPct val="150000"/>
              </a:lnSpc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132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38389A-25F7-43A4-A4E0-67E37AE6A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506" y="24833"/>
            <a:ext cx="10515600" cy="1325563"/>
          </a:xfrm>
        </p:spPr>
        <p:txBody>
          <a:bodyPr/>
          <a:lstStyle/>
          <a:p>
            <a:r>
              <a:rPr lang="en-US" altLang="zh-CN" dirty="0"/>
              <a:t>challenge</a:t>
            </a:r>
            <a:endParaRPr lang="en-US" altLang="zh-CN" sz="44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Picture" descr="Picture">
            <a:extLst>
              <a:ext uri="{FF2B5EF4-FFF2-40B4-BE49-F238E27FC236}">
                <a16:creationId xmlns:a16="http://schemas.microsoft.com/office/drawing/2014/main" id="{AF8716B9-E120-49EF-8E84-5D6C1EE2A7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666749" y="1350396"/>
            <a:ext cx="10858500" cy="4705350"/>
          </a:xfrm>
          <a:prstGeom prst="rect">
            <a:avLst/>
          </a:prstGeom>
          <a:effectLst>
            <a:outerShdw blurRad="152400" dist="79726" dir="2700000" algn="ctr">
              <a:srgbClr val="000000">
                <a:alpha val="30000"/>
              </a:srgb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14A0CA6-3E94-444C-A631-437D1957CD56}"/>
              </a:ext>
            </a:extLst>
          </p:cNvPr>
          <p:cNvSpPr txBox="1"/>
          <p:nvPr/>
        </p:nvSpPr>
        <p:spPr>
          <a:xfrm>
            <a:off x="3714750" y="219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62F7ACE-3AE6-4265-83BD-C6DF9B029DA9}"/>
              </a:ext>
            </a:extLst>
          </p:cNvPr>
          <p:cNvSpPr/>
          <p:nvPr/>
        </p:nvSpPr>
        <p:spPr>
          <a:xfrm>
            <a:off x="844458" y="1259737"/>
            <a:ext cx="10539219" cy="4653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Both schemes are built on the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shared cache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in CPU systems, which most NDP systems do not have. Moreover, in NDP systems with non-uniform memory access times, most of these prior schemes would incur significant performance overheads under high-contention scenarios. This is because they are oblivious to the non-uniformity of NDP. 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1.Most NDP architectures lack shared caches that can enable low-cost communication and synchronization among NDP cores of the system. </a:t>
            </a:r>
          </a:p>
          <a:p>
            <a:pPr>
              <a:lnSpc>
                <a:spcPct val="150000"/>
              </a:lnSpc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2.Hardware cache coherence protocols are typically not supported in NDP systems due to high area and traffic overheads associated with such protocols</a:t>
            </a:r>
          </a:p>
          <a:p>
            <a:pPr>
              <a:lnSpc>
                <a:spcPct val="150000"/>
              </a:lnSpc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283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38389A-25F7-43A4-A4E0-67E37AE6A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506" y="24833"/>
            <a:ext cx="10515600" cy="1325563"/>
          </a:xfrm>
        </p:spPr>
        <p:txBody>
          <a:bodyPr/>
          <a:lstStyle/>
          <a:p>
            <a:r>
              <a:rPr lang="en-US" altLang="zh-CN" dirty="0"/>
              <a:t>challenge</a:t>
            </a:r>
            <a:endParaRPr lang="en-US" altLang="zh-CN" sz="44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Picture" descr="Picture">
            <a:extLst>
              <a:ext uri="{FF2B5EF4-FFF2-40B4-BE49-F238E27FC236}">
                <a16:creationId xmlns:a16="http://schemas.microsoft.com/office/drawing/2014/main" id="{AF8716B9-E120-49EF-8E84-5D6C1EE2A7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666749" y="1350396"/>
            <a:ext cx="10858500" cy="4705350"/>
          </a:xfrm>
          <a:prstGeom prst="rect">
            <a:avLst/>
          </a:prstGeom>
          <a:effectLst>
            <a:outerShdw blurRad="152400" dist="79726" dir="2700000" algn="ctr">
              <a:srgbClr val="000000">
                <a:alpha val="30000"/>
              </a:srgb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14A0CA6-3E94-444C-A631-437D1957CD56}"/>
              </a:ext>
            </a:extLst>
          </p:cNvPr>
          <p:cNvSpPr txBox="1"/>
          <p:nvPr/>
        </p:nvSpPr>
        <p:spPr>
          <a:xfrm>
            <a:off x="3714750" y="219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62F7ACE-3AE6-4265-83BD-C6DF9B029DA9}"/>
              </a:ext>
            </a:extLst>
          </p:cNvPr>
          <p:cNvSpPr/>
          <p:nvPr/>
        </p:nvSpPr>
        <p:spPr>
          <a:xfrm>
            <a:off x="826389" y="1816785"/>
            <a:ext cx="10539219" cy="3268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3.NDP systems are non-uniform, distributed architectures, in which inter-unit communication is more expensive (both in performance and energy) than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intraunit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communication</a:t>
            </a:r>
          </a:p>
          <a:p>
            <a:pPr>
              <a:lnSpc>
                <a:spcPct val="150000"/>
              </a:lnSpc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recent NDP works propose message-passing barrier primitives among NDP cores of the system. However, these synchronization schemes are still inefficient, and also lack support for lock, semaphore and condition variable synchronization primitives.</a:t>
            </a:r>
          </a:p>
        </p:txBody>
      </p:sp>
    </p:spTree>
    <p:extLst>
      <p:ext uri="{BB962C8B-B14F-4D97-AF65-F5344CB8AC3E}">
        <p14:creationId xmlns:p14="http://schemas.microsoft.com/office/powerpoint/2010/main" val="401055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38389A-25F7-43A4-A4E0-67E37AE6A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506" y="24833"/>
            <a:ext cx="10515600" cy="1325563"/>
          </a:xfrm>
        </p:spPr>
        <p:txBody>
          <a:bodyPr/>
          <a:lstStyle/>
          <a:p>
            <a:r>
              <a:rPr lang="en-US" altLang="zh-CN" dirty="0"/>
              <a:t>Solution</a:t>
            </a:r>
            <a:endParaRPr lang="en-US" altLang="zh-CN" sz="44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Picture" descr="Picture">
            <a:extLst>
              <a:ext uri="{FF2B5EF4-FFF2-40B4-BE49-F238E27FC236}">
                <a16:creationId xmlns:a16="http://schemas.microsoft.com/office/drawing/2014/main" id="{AF8716B9-E120-49EF-8E84-5D6C1EE2A73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</a:blip>
          <a:stretch>
            <a:fillRect/>
          </a:stretch>
        </p:blipFill>
        <p:spPr>
          <a:xfrm>
            <a:off x="716835" y="1428750"/>
            <a:ext cx="10858500" cy="4705350"/>
          </a:xfrm>
          <a:prstGeom prst="rect">
            <a:avLst/>
          </a:prstGeom>
          <a:effectLst>
            <a:outerShdw blurRad="152400" dist="79726" dir="2700000" algn="ctr">
              <a:srgbClr val="000000">
                <a:alpha val="30000"/>
              </a:srgb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14A0CA6-3E94-444C-A631-437D1957CD56}"/>
              </a:ext>
            </a:extLst>
          </p:cNvPr>
          <p:cNvSpPr txBox="1"/>
          <p:nvPr/>
        </p:nvSpPr>
        <p:spPr>
          <a:xfrm>
            <a:off x="3714750" y="21945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62F7ACE-3AE6-4265-83BD-C6DF9B029DA9}"/>
              </a:ext>
            </a:extLst>
          </p:cNvPr>
          <p:cNvSpPr/>
          <p:nvPr/>
        </p:nvSpPr>
        <p:spPr>
          <a:xfrm>
            <a:off x="811953" y="1652705"/>
            <a:ext cx="10539219" cy="3735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i="0" u="none" strike="noStrike" dirty="0">
                <a:solidFill>
                  <a:srgbClr val="2A2D35"/>
                </a:solidFill>
                <a:effectLst/>
                <a:latin typeface="Source Sans Pro" panose="020B0604020202020204" pitchFamily="34" charset="0"/>
              </a:rPr>
              <a:t>1. we offload synchronization among NDP cores to dedicated low-cost hardware units,</a:t>
            </a:r>
          </a:p>
          <a:p>
            <a:pPr>
              <a:lnSpc>
                <a:spcPct val="150000"/>
              </a:lnSpc>
            </a:pPr>
            <a:r>
              <a:rPr lang="en-US" altLang="zh-CN" sz="2000" i="0" u="none" strike="noStrike" dirty="0">
                <a:solidFill>
                  <a:srgbClr val="2A2D35"/>
                </a:solidFill>
                <a:effectLst/>
                <a:latin typeface="Source Sans Pro" panose="020B0604020202020204" pitchFamily="34" charset="0"/>
              </a:rPr>
              <a:t>called Synchronization Engines (SEs). 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A2D35"/>
                </a:solidFill>
                <a:latin typeface="Source Sans Pro" panose="020B0604020202020204" pitchFamily="34" charset="0"/>
                <a:cs typeface="Times New Roman" panose="02020603050405020304" pitchFamily="18" charset="0"/>
              </a:rPr>
              <a:t>2. we directly buffer the synchronization variables in a specialized cache memory structure. the Synchronization Table (ST), inside an SE to keep synchronization information.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A2D35"/>
                </a:solidFill>
                <a:latin typeface="Source Sans Pro" panose="020B0604020202020204" pitchFamily="34" charset="0"/>
                <a:cs typeface="Times New Roman" panose="02020603050405020304" pitchFamily="18" charset="0"/>
              </a:rPr>
              <a:t>3. Hierarchical message-passing communication: Each NDP unit including an SE. NDP cores communicate with their local SE that is located in the same NDP unit. SEs communicate with each other to coordinate synchronization at a global level.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2A2D35"/>
                </a:solidFill>
                <a:latin typeface="Source Sans Pro" panose="020B0604020202020204" pitchFamily="34" charset="0"/>
                <a:cs typeface="Times New Roman" panose="02020603050405020304" pitchFamily="18" charset="0"/>
              </a:rPr>
              <a:t>4. Integrated hardware-only overflow management.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6502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湖南大学母校送模板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C03431"/>
      </a:accent1>
      <a:accent2>
        <a:srgbClr val="F55050"/>
      </a:accent2>
      <a:accent3>
        <a:srgbClr val="FB7B7B"/>
      </a:accent3>
      <a:accent4>
        <a:srgbClr val="FD6666"/>
      </a:accent4>
      <a:accent5>
        <a:srgbClr val="ED2221"/>
      </a:accent5>
      <a:accent6>
        <a:srgbClr val="D22828"/>
      </a:accent6>
      <a:hlink>
        <a:srgbClr val="B80006"/>
      </a:hlink>
      <a:folHlink>
        <a:srgbClr val="BFBFBF"/>
      </a:folHlink>
    </a:clrScheme>
    <a:fontScheme name="湖南大学母校送模板-萌萌君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</TotalTime>
  <Words>764</Words>
  <Application>Microsoft Office PowerPoint</Application>
  <PresentationFormat>宽屏</PresentationFormat>
  <Paragraphs>60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8" baseType="lpstr">
      <vt:lpstr>-apple-system</vt:lpstr>
      <vt:lpstr>等线</vt:lpstr>
      <vt:lpstr>Microsoft YaHei</vt:lpstr>
      <vt:lpstr>Microsoft YaHei</vt:lpstr>
      <vt:lpstr>Arial</vt:lpstr>
      <vt:lpstr>Calibri</vt:lpstr>
      <vt:lpstr>Calibri Light</vt:lpstr>
      <vt:lpstr>Century Gothic</vt:lpstr>
      <vt:lpstr>Impact</vt:lpstr>
      <vt:lpstr>Segoe UI</vt:lpstr>
      <vt:lpstr>Segoe UI Light</vt:lpstr>
      <vt:lpstr>Source Sans Pro</vt:lpstr>
      <vt:lpstr>Times New Roman</vt:lpstr>
      <vt:lpstr>Office 主题​​</vt:lpstr>
      <vt:lpstr>1_OfficePLUS</vt:lpstr>
      <vt:lpstr>SynCron: Efficient Synchronization Support for Near-Data-Processing Architectures </vt:lpstr>
      <vt:lpstr>PowerPoint 演示文稿</vt:lpstr>
      <vt:lpstr>Brief information</vt:lpstr>
      <vt:lpstr>Background</vt:lpstr>
      <vt:lpstr>Background</vt:lpstr>
      <vt:lpstr>Background</vt:lpstr>
      <vt:lpstr>challenge</vt:lpstr>
      <vt:lpstr>challenge</vt:lpstr>
      <vt:lpstr>Solution</vt:lpstr>
      <vt:lpstr>Solution</vt:lpstr>
      <vt:lpstr>Experimental results and conclusion</vt:lpstr>
      <vt:lpstr>Experimental results and conclusion</vt:lpstr>
      <vt:lpstr>THANKS FOR ALL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luoyanjun</dc:creator>
  <cp:lastModifiedBy>涛</cp:lastModifiedBy>
  <cp:revision>62</cp:revision>
  <dcterms:created xsi:type="dcterms:W3CDTF">2019-04-08T05:40:56Z</dcterms:created>
  <dcterms:modified xsi:type="dcterms:W3CDTF">2021-12-09T11:48:08Z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2019-04-13T07:13:19.3353918Z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73bec2aa-e8bd-46ae-bbaf-076eab5f645b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